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327" r:id="rId3"/>
    <p:sldId id="359" r:id="rId4"/>
    <p:sldId id="328" r:id="rId5"/>
    <p:sldId id="275" r:id="rId6"/>
    <p:sldId id="278" r:id="rId7"/>
    <p:sldId id="338" r:id="rId8"/>
    <p:sldId id="358" r:id="rId9"/>
    <p:sldId id="276" r:id="rId10"/>
    <p:sldId id="360" r:id="rId11"/>
    <p:sldId id="361" r:id="rId12"/>
    <p:sldId id="330" r:id="rId13"/>
    <p:sldId id="437" r:id="rId14"/>
    <p:sldId id="355" r:id="rId15"/>
    <p:sldId id="418" r:id="rId16"/>
    <p:sldId id="417" r:id="rId17"/>
    <p:sldId id="285" r:id="rId18"/>
    <p:sldId id="423" r:id="rId19"/>
    <p:sldId id="432" r:id="rId20"/>
    <p:sldId id="433" r:id="rId21"/>
    <p:sldId id="434" r:id="rId22"/>
    <p:sldId id="435" r:id="rId23"/>
    <p:sldId id="436" r:id="rId24"/>
    <p:sldId id="356" r:id="rId25"/>
    <p:sldId id="419" r:id="rId26"/>
    <p:sldId id="422" r:id="rId27"/>
    <p:sldId id="286" r:id="rId28"/>
    <p:sldId id="335" r:id="rId29"/>
    <p:sldId id="424" r:id="rId30"/>
    <p:sldId id="425" r:id="rId31"/>
    <p:sldId id="438" r:id="rId32"/>
    <p:sldId id="439" r:id="rId33"/>
    <p:sldId id="352" r:id="rId34"/>
    <p:sldId id="379" r:id="rId35"/>
    <p:sldId id="440" r:id="rId36"/>
    <p:sldId id="441" r:id="rId37"/>
    <p:sldId id="396" r:id="rId38"/>
    <p:sldId id="365" r:id="rId39"/>
    <p:sldId id="380" r:id="rId40"/>
    <p:sldId id="393" r:id="rId41"/>
    <p:sldId id="442" r:id="rId42"/>
    <p:sldId id="443" r:id="rId43"/>
    <p:sldId id="444" r:id="rId44"/>
    <p:sldId id="447" r:id="rId45"/>
    <p:sldId id="451" r:id="rId46"/>
    <p:sldId id="445" r:id="rId47"/>
    <p:sldId id="397" r:id="rId48"/>
    <p:sldId id="448" r:id="rId49"/>
    <p:sldId id="452" r:id="rId50"/>
    <p:sldId id="450" r:id="rId51"/>
    <p:sldId id="420" r:id="rId52"/>
    <p:sldId id="366" r:id="rId53"/>
    <p:sldId id="398" r:id="rId54"/>
    <p:sldId id="421" r:id="rId55"/>
    <p:sldId id="426" r:id="rId56"/>
    <p:sldId id="273" r:id="rId57"/>
    <p:sldId id="274" r:id="rId58"/>
    <p:sldId id="427" r:id="rId59"/>
    <p:sldId id="428" r:id="rId60"/>
    <p:sldId id="279" r:id="rId61"/>
    <p:sldId id="429" r:id="rId62"/>
    <p:sldId id="277" r:id="rId63"/>
    <p:sldId id="280" r:id="rId64"/>
    <p:sldId id="430" r:id="rId65"/>
    <p:sldId id="431" r:id="rId66"/>
    <p:sldId id="281" r:id="rId67"/>
    <p:sldId id="294" r:id="rId68"/>
    <p:sldId id="306" r:id="rId69"/>
    <p:sldId id="307" r:id="rId70"/>
    <p:sldId id="308" r:id="rId71"/>
    <p:sldId id="309" r:id="rId72"/>
    <p:sldId id="310" r:id="rId73"/>
    <p:sldId id="311" r:id="rId74"/>
    <p:sldId id="296" r:id="rId75"/>
    <p:sldId id="323" r:id="rId76"/>
    <p:sldId id="324" r:id="rId77"/>
    <p:sldId id="325" r:id="rId78"/>
    <p:sldId id="326" r:id="rId79"/>
    <p:sldId id="295" r:id="rId80"/>
    <p:sldId id="297" r:id="rId81"/>
    <p:sldId id="299" r:id="rId82"/>
    <p:sldId id="298" r:id="rId83"/>
    <p:sldId id="300" r:id="rId84"/>
    <p:sldId id="263" r:id="rId85"/>
    <p:sldId id="261" r:id="rId8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F50484-4286-85D9-3A9C-E84D10A3B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7F0A2C2-3D42-B2EC-5DB6-8368354B2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8628EA9-5A43-BF5B-ABAC-F23A847F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78E4F6-DB4F-13DA-6C9B-37E6FB83F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D2EBEF-AB7C-14FB-3D23-CFA2D321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17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470A1F-E66C-FBE6-90AA-C4221113D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AAB1826-76B0-7CAC-2831-F6D8F2DBED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2611121-8EFC-0CBB-1175-2762ABF0B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0DC7BA-E300-6F2F-2539-A3C342DC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780E150-DCC8-4FC9-76F5-51D4D6FAA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855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FA00BC3-ACD8-890D-0790-4638E3A42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39B5014-B739-A503-AF40-D5AE90FB8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99B13B-00AF-FF46-B226-E54508B3A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55A276-7053-1C20-53BC-1BF8CF7F8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FBF1E2-9774-E8F1-6D39-6D638042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122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513E4C-9162-0633-90FF-699B29791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CC1C80C-F18C-3BB3-2D77-B426FAB16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D9E964-8F3A-EF71-E923-52DE8941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BD0915-3D69-B2C0-D16A-C0B6E4DF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A5287E-A233-E4CC-7FA6-FC416FD3A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04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DF5C50-46BE-9137-E20A-2EF9DEA59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E31A630-2528-EB22-0003-DDA48CB1A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631190-FE1A-A736-FC2D-B5E68BDC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F7E489-CBFE-A4EF-CA4F-64EBF4CDA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AF2DC0-EB65-8B72-6491-AB71699DE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197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BA2D45-258D-D702-8001-F7DE9D364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D882AD-A7C3-EC43-AFC4-F4794B907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11BB5D6-AF83-ED30-AC96-C6E2CF63B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38E93FF-B338-53B1-D105-334AB157A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252BA6-8C4A-EDF4-8DC0-5E58BEEAC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377AAAD-6053-B8D9-5F4A-055B6A6D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00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31B1-848A-1183-8CB7-DF443DDD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DF27FBB-8AB2-720E-DB65-202B823CB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ACAC67-77AC-1F04-5157-984124FDA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66DCF1C-E2EE-2278-1891-730446E41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ED75359-00AE-B156-C9F5-C783D6951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BE73614-5FB5-827A-8FAD-82A1E404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2151AD9-2495-9D82-8022-4C6018CD7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69A01A4-C411-4177-ECA9-E33FA8341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940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5EC45B-51FF-EA60-E468-613FB193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C2DC5C0-5246-B4BE-C6BC-8E492AD5C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212A094-5211-F7C2-EA3E-7F6342A1D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2B7593D-7757-DF66-663D-2B183E16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41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45DDC30-0CDB-E9FF-7481-0B01CF194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DEEFC79-3593-262E-FB2C-5633F77D2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C070418-AD85-766A-7DD3-32DC83E7D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913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C7C7CE-4539-B671-9182-436416797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90834E-49F8-88F2-0A51-6F434A770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E42A122-F35E-4CCD-AA10-486EFADBF1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5F138A-85AC-7B38-581F-18912D590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6A1E2A-BAA0-50C8-2332-7C78E2F7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DD5D2A2-6D5C-5EB2-BFB9-AAEFCDA2C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639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0B6AC5-6C51-134F-A5D5-478DACD2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7C9CA02-B17C-5370-6C90-D17CEA1F96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362B0D9-E54B-CA27-69BA-322C857C5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89C244C-3C04-9FBF-5897-264B6FEE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A78FD14-02F0-668F-880E-684EB61E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61F6880-BB52-666F-B0AC-D66108A92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24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F3A7409-84D1-205E-389D-B68CFD87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CFFA35F-AA1D-C1D8-CA68-1B4E24D7F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50FC26-E984-A887-458C-2E679D1F8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CC60E-B2C6-4204-B3AB-5FA1792910E0}" type="datetimeFigureOut">
              <a:rPr lang="ko-KR" altLang="en-US" smtClean="0"/>
              <a:t>2026-02-01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0A140B-5820-631D-B2D1-30BCFD483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09D3C3B-944C-5165-EDB2-49B76F382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674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4269C3-D157-585F-3DEB-CEEC7FBDDD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3BD767-072E-B265-FD31-887D516D11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5B03F0-5A3D-A803-1059-1E89E96FAAFB}"/>
              </a:ext>
            </a:extLst>
          </p:cNvPr>
          <p:cNvSpPr txBox="1"/>
          <p:nvPr/>
        </p:nvSpPr>
        <p:spPr>
          <a:xfrm>
            <a:off x="628073" y="4297367"/>
            <a:ext cx="10935853" cy="31166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40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2026. 2. 1 </a:t>
            </a:r>
            <a:r>
              <a:rPr lang="ko-KR" altLang="en-US" sz="40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새시대교회 주일예배 찬양</a:t>
            </a:r>
            <a:endParaRPr lang="en-US" altLang="ko-KR" sz="40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성도여 다 함께 </a:t>
            </a:r>
            <a:r>
              <a:rPr lang="en-US" altLang="ko-KR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ko-KR" altLang="en-US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왕 되신 주께 </a:t>
            </a:r>
            <a:r>
              <a:rPr lang="ko-KR" altLang="en-US" sz="3200" b="1" dirty="0" err="1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감사하세</a:t>
            </a:r>
            <a:endParaRPr lang="en-US" altLang="ko-KR" sz="3200" b="1" dirty="0">
              <a:solidFill>
                <a:schemeClr val="accent5">
                  <a:lumMod val="75000"/>
                </a:schemeClr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행복 </a:t>
            </a:r>
            <a:r>
              <a:rPr lang="en-US" altLang="ko-KR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ko-KR" altLang="en-US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오직 주의 사랑에 매여</a:t>
            </a:r>
            <a:br>
              <a:rPr lang="ko-KR" altLang="en-US" sz="32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32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0995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D38EE-F755-9F6B-0E0D-AF1F10E57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CF8F962-4998-DDA8-12D7-40E0E5BDC9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FBCF04B-D0BC-5BC3-5322-F406B63BA9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EB27425-452B-4279-1FEF-14345D1933C8}"/>
              </a:ext>
            </a:extLst>
          </p:cNvPr>
          <p:cNvSpPr txBox="1"/>
          <p:nvPr/>
        </p:nvSpPr>
        <p:spPr>
          <a:xfrm>
            <a:off x="895927" y="4650122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거룩한 집에서 주 은총 기리며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늘 찬송 부르자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On heaven's blissful shore</a:t>
            </a:r>
            <a:r>
              <a:rPr lang="ko-KR" altLang="en-US" sz="2800" dirty="0">
                <a:solidFill>
                  <a:srgbClr val="0070C0"/>
                </a:solidFill>
                <a:latin typeface="-apple-system"/>
              </a:rPr>
              <a:t> 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His goodness we'll adore,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Singing forevermore,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222222"/>
                </a:solidFill>
                <a:latin typeface="-apple-system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7133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306B9-1782-77D9-28C1-BE4DBEABB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0AA0209-35EE-FC02-D488-205B13A5AE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3AC83A5-8CCA-928E-05FE-9EB8B9C74C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62A721-3CA4-5E16-3528-0AB817CD08DB}"/>
              </a:ext>
            </a:extLst>
          </p:cNvPr>
          <p:cNvSpPr txBox="1"/>
          <p:nvPr/>
        </p:nvSpPr>
        <p:spPr>
          <a:xfrm>
            <a:off x="895927" y="4650122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거룩한 집에서 주 은총 기리며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늘 찬송 부르자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On heaven's blissful shore</a:t>
            </a:r>
            <a:r>
              <a:rPr lang="ko-KR" altLang="en-US" sz="2800" dirty="0">
                <a:solidFill>
                  <a:srgbClr val="0070C0"/>
                </a:solidFill>
                <a:latin typeface="-apple-system"/>
              </a:rPr>
              <a:t> 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His goodness we'll adore,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Singing forevermore,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222222"/>
                </a:solidFill>
                <a:latin typeface="-apple-system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3344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11994-3894-225D-B785-0604B2F6F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90895C8-3574-0C6D-C183-B401D26961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4EC46E4-B034-02CE-3C49-28B6B036BC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0CA228-9919-2750-A226-789BCA9BC080}"/>
              </a:ext>
            </a:extLst>
          </p:cNvPr>
          <p:cNvSpPr txBox="1"/>
          <p:nvPr/>
        </p:nvSpPr>
        <p:spPr>
          <a:xfrm>
            <a:off x="951345" y="4853322"/>
            <a:ext cx="1093585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3200" dirty="0">
                <a:solidFill>
                  <a:srgbClr val="0070C0"/>
                </a:solidFill>
                <a:latin typeface="-apple-system"/>
              </a:rPr>
              <a:t>Alleluia! </a:t>
            </a:r>
            <a:r>
              <a:rPr lang="en-US" altLang="ko-KR" sz="3200" dirty="0" err="1">
                <a:solidFill>
                  <a:srgbClr val="0070C0"/>
                </a:solidFill>
                <a:latin typeface="-apple-system"/>
              </a:rPr>
              <a:t>Amen.Alleluia</a:t>
            </a:r>
            <a:r>
              <a:rPr lang="en-US" altLang="ko-KR" sz="3200" dirty="0">
                <a:solidFill>
                  <a:srgbClr val="0070C0"/>
                </a:solidFill>
                <a:latin typeface="-apple-system"/>
              </a:rPr>
              <a:t>! Amen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2273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0EC92-CC14-24FE-A23C-F1992E50F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765C503-DD0B-D187-68A2-20D621FFC0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B8C91E3-5082-1472-7E40-256C2D3B86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F837DB4-F6C2-F381-9A7B-922C0EE9B2BE}"/>
              </a:ext>
            </a:extLst>
          </p:cNvPr>
          <p:cNvSpPr txBox="1"/>
          <p:nvPr/>
        </p:nvSpPr>
        <p:spPr>
          <a:xfrm>
            <a:off x="628073" y="4787598"/>
            <a:ext cx="10935853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사랑 영원하리라</a:t>
            </a:r>
            <a:r>
              <a:rPr lang="en-US" altLang="ko-KR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!</a:t>
            </a:r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그 사랑 영원하리라 </a:t>
            </a:r>
            <a:r>
              <a:rPr lang="en-US" altLang="ko-KR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(x4)</a:t>
            </a:r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br>
              <a:rPr lang="en-US" altLang="ko-KR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His love endures forever His love endures forever (4x)</a:t>
            </a:r>
          </a:p>
          <a:p>
            <a:pPr algn="ctr"/>
            <a:r>
              <a:rPr lang="en-US" altLang="ko-KR" sz="2800" b="1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endParaRPr lang="en-US" altLang="ko-KR" sz="3600" b="1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9507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2FF7E-0B29-2883-84A7-DCFE31E83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0C70C02-D9EE-C50F-5771-8CA778D478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FB979D-58A9-69A5-2CD8-039E28765A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020E65-11D7-8B0A-94E5-2194B53C8457}"/>
              </a:ext>
            </a:extLst>
          </p:cNvPr>
          <p:cNvSpPr txBox="1"/>
          <p:nvPr/>
        </p:nvSpPr>
        <p:spPr>
          <a:xfrm>
            <a:off x="83127" y="4365010"/>
            <a:ext cx="11868728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AutoNum type="arabicPeriod"/>
            </a:pP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왕 되신 주께 </a:t>
            </a:r>
            <a:r>
              <a:rPr lang="ko-KR" altLang="en-US" sz="4800" dirty="0" err="1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감사하세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그 사랑 영원하리라</a:t>
            </a:r>
            <a:b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모든 것 위에 뛰어나신 주 그 사랑 영원하리라</a:t>
            </a:r>
            <a:br>
              <a:rPr lang="ko-KR" altLang="en-US" sz="35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Give thanks to the Lord our God and King His love endures forever 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For He is good, He is above all things His love endures forever </a:t>
            </a:r>
            <a:r>
              <a:rPr lang="ko-KR" altLang="en-US" sz="3200" b="1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</a:t>
            </a:r>
            <a:r>
              <a:rPr lang="ko-KR" altLang="en-US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</a:t>
            </a:r>
            <a:endParaRPr lang="en-US" altLang="ko-KR" b="1" dirty="0">
              <a:solidFill>
                <a:srgbClr val="0070C0"/>
              </a:solidFill>
              <a:latin typeface="Palatino Linotype" panose="02040502050505030304" pitchFamily="18" charset="0"/>
              <a:ea typeface="Noto Sans KR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2266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E20C9-4251-BF1A-D68F-160380910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6F1341B-22F9-5451-C560-9C48AFBC02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600632B-B0F7-0C0F-8B00-16AC1DEF36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FC33C96-C074-7875-071E-1506AE3B47DA}"/>
              </a:ext>
            </a:extLst>
          </p:cNvPr>
          <p:cNvSpPr txBox="1"/>
          <p:nvPr/>
        </p:nvSpPr>
        <p:spPr>
          <a:xfrm>
            <a:off x="83127" y="4618561"/>
            <a:ext cx="118687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   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  </a:t>
            </a:r>
            <a:r>
              <a:rPr lang="en-US" altLang="ko-KR" sz="4800" dirty="0">
                <a:solidFill>
                  <a:srgbClr val="44444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b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32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Sing praise, sing praise </a:t>
            </a:r>
          </a:p>
          <a:p>
            <a:pPr algn="ctr"/>
            <a:r>
              <a:rPr lang="en-US" altLang="ko-KR" sz="32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Sing praise, sing praise  </a:t>
            </a:r>
            <a:endParaRPr lang="en-US" altLang="ko-KR" sz="2800" b="1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54DE9A-4936-16F4-0503-F67A6B15D560}"/>
              </a:ext>
            </a:extLst>
          </p:cNvPr>
          <p:cNvSpPr txBox="1"/>
          <p:nvPr/>
        </p:nvSpPr>
        <p:spPr>
          <a:xfrm>
            <a:off x="2299854" y="1036347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ko-KR" altLang="en-US" dirty="0"/>
            </a:b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85332F-0B0F-78B4-604A-EF2358ED7FE6}"/>
              </a:ext>
            </a:extLst>
          </p:cNvPr>
          <p:cNvSpPr txBox="1"/>
          <p:nvPr/>
        </p:nvSpPr>
        <p:spPr>
          <a:xfrm>
            <a:off x="2881745" y="3075862"/>
            <a:ext cx="6299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altLang="ko-KR" dirty="0">
                <a:effectLst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50697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3494F-D0C5-D501-70BE-8A89D43C5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159F51-831A-F238-E41C-E78724F29E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A9662A8-CBE3-1493-FA9B-5AE9F4B6D9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CD31B4-26CD-31DA-9F1D-03D5F7284F75}"/>
              </a:ext>
            </a:extLst>
          </p:cNvPr>
          <p:cNvSpPr txBox="1"/>
          <p:nvPr/>
        </p:nvSpPr>
        <p:spPr>
          <a:xfrm>
            <a:off x="161636" y="4426565"/>
            <a:ext cx="11868728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2.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능력에 손과 펴신 팔로 그 사랑 영원하리라</a:t>
            </a:r>
            <a:br>
              <a:rPr lang="en-US" altLang="ko-KR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거듭난 영혼들을 위하여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사랑 영원하리라</a:t>
            </a:r>
            <a:b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With a mighty hand and outstretched arm His love endures forever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 the life that's been reborn His love endures forever</a:t>
            </a:r>
            <a:endParaRPr lang="en-US" altLang="ko-KR" sz="2800" b="1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A69AD6-5E0D-A079-FD48-CE1E4EEA9189}"/>
              </a:ext>
            </a:extLst>
          </p:cNvPr>
          <p:cNvSpPr txBox="1"/>
          <p:nvPr/>
        </p:nvSpPr>
        <p:spPr>
          <a:xfrm>
            <a:off x="2299854" y="1036347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59375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A0491-FBBA-875A-CA7A-C105F3E49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CA1BDF-C36C-1C5C-8097-DCBB2333EE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E0B5BA-AD7A-4AB0-5AC8-99CBB05B91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E375501-48E6-F27C-ECC7-EF58C225753E}"/>
              </a:ext>
            </a:extLst>
          </p:cNvPr>
          <p:cNvSpPr txBox="1"/>
          <p:nvPr/>
        </p:nvSpPr>
        <p:spPr>
          <a:xfrm>
            <a:off x="812799" y="4461597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영원히 영원히 </a:t>
            </a:r>
            <a:br>
              <a:rPr lang="ko-KR" altLang="en-US" sz="36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3600" dirty="0">
                <a:effectLst/>
              </a:rPr>
            </a:b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  <a:ea typeface="Noto Sans KR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21296D-3CF9-622C-95B4-10E50C76CFA7}"/>
              </a:ext>
            </a:extLst>
          </p:cNvPr>
          <p:cNvSpPr txBox="1"/>
          <p:nvPr/>
        </p:nvSpPr>
        <p:spPr>
          <a:xfrm>
            <a:off x="2662382" y="1478570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altLang="ko-KR" dirty="0">
                <a:solidFill>
                  <a:srgbClr val="444444"/>
                </a:solidFill>
                <a:effectLst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2192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2C194-2AEC-C8AE-93C2-9C10AF9B3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206F854-DDEB-478F-66F8-08069B8C97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298366A-E9D6-5C84-66AC-D9A48826421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075BFA-D06C-6176-6713-7EC298B0DE01}"/>
              </a:ext>
            </a:extLst>
          </p:cNvPr>
          <p:cNvSpPr txBox="1"/>
          <p:nvPr/>
        </p:nvSpPr>
        <p:spPr>
          <a:xfrm>
            <a:off x="565653" y="4074124"/>
            <a:ext cx="10935853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</a:t>
            </a:r>
            <a:r>
              <a:rPr lang="en-US" altLang="ko-KR" sz="4800" dirty="0">
                <a:solidFill>
                  <a:srgbClr val="44444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 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2800" b="1" dirty="0">
                <a:solidFill>
                  <a:srgbClr val="0070C0"/>
                </a:solidFill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</a:rPr>
              <a:t> </a:t>
            </a:r>
            <a:endParaRPr lang="en-US" altLang="ko-KR" sz="28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844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6237C-FA1E-CACB-93A6-CDF1DA6A4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987EE04-5CC6-085F-1A3F-4A3F5A1394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9B2771B-A207-E055-F089-309C5F502A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2D7134-4613-5089-5CDF-6D62F13C9AFE}"/>
              </a:ext>
            </a:extLst>
          </p:cNvPr>
          <p:cNvSpPr txBox="1"/>
          <p:nvPr/>
        </p:nvSpPr>
        <p:spPr>
          <a:xfrm>
            <a:off x="83127" y="4365010"/>
            <a:ext cx="11868728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AutoNum type="arabicPeriod"/>
            </a:pP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왕 되신 주께 </a:t>
            </a:r>
            <a:r>
              <a:rPr lang="ko-KR" altLang="en-US" sz="4800" dirty="0" err="1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감사하세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그 사랑 영원하리라</a:t>
            </a:r>
            <a:b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모든 것 위에 뛰어나신 주 그 사랑 영원하리라</a:t>
            </a:r>
            <a:br>
              <a:rPr lang="ko-KR" altLang="en-US" sz="35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Give thanks to the Lord our God and King His love endures forever 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      For He is good, He is above all things His love endures forever </a:t>
            </a:r>
            <a:r>
              <a:rPr lang="ko-KR" altLang="en-US" sz="3200" b="1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</a:t>
            </a:r>
            <a:r>
              <a:rPr lang="ko-KR" altLang="en-US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</a:t>
            </a:r>
            <a:endParaRPr lang="en-US" altLang="ko-KR" b="1" dirty="0">
              <a:solidFill>
                <a:srgbClr val="0070C0"/>
              </a:solidFill>
              <a:latin typeface="Palatino Linotype" panose="02040502050505030304" pitchFamily="18" charset="0"/>
              <a:ea typeface="Noto Sans KR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5561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41170-FB9F-AB23-F845-1A8566247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9A1FE2-8FD9-2752-557C-2FBDD816C4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FAE3973-7E0D-BBFF-55B3-B646AD1D34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4CF2F5-17A5-17B9-D5EA-C347910B0864}"/>
              </a:ext>
            </a:extLst>
          </p:cNvPr>
          <p:cNvSpPr txBox="1"/>
          <p:nvPr/>
        </p:nvSpPr>
        <p:spPr>
          <a:xfrm>
            <a:off x="858981" y="4640886"/>
            <a:ext cx="10935853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성도여 다 함께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찬양하여라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Come, Christians, join to sing,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Loud praise to Christ our King,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15716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4510C-9D4E-9F79-DB8D-3F963B1EC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D788054-1DAC-1857-8AE2-B9150DDB01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B0F85CD-4C82-8AE0-3EDC-725D39ABAF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6A6AE1-EAE9-DABF-6B45-D4B7EF55FDC0}"/>
              </a:ext>
            </a:extLst>
          </p:cNvPr>
          <p:cNvSpPr txBox="1"/>
          <p:nvPr/>
        </p:nvSpPr>
        <p:spPr>
          <a:xfrm>
            <a:off x="83127" y="4618561"/>
            <a:ext cx="118687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   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  </a:t>
            </a:r>
            <a:r>
              <a:rPr lang="en-US" altLang="ko-KR" sz="4800" dirty="0">
                <a:solidFill>
                  <a:srgbClr val="44444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b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32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Sing praise, sing praise </a:t>
            </a:r>
          </a:p>
          <a:p>
            <a:pPr algn="ctr"/>
            <a:r>
              <a:rPr lang="en-US" altLang="ko-KR" sz="32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Sing praise, sing praise  </a:t>
            </a:r>
            <a:endParaRPr lang="en-US" altLang="ko-KR" sz="2800" b="1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F0844E-9888-CFA4-365C-0AB7D90EF935}"/>
              </a:ext>
            </a:extLst>
          </p:cNvPr>
          <p:cNvSpPr txBox="1"/>
          <p:nvPr/>
        </p:nvSpPr>
        <p:spPr>
          <a:xfrm>
            <a:off x="2299854" y="1036347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ko-KR" altLang="en-US" dirty="0"/>
            </a:b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643729-0CA5-DE51-4A04-F3F9E39CCEF2}"/>
              </a:ext>
            </a:extLst>
          </p:cNvPr>
          <p:cNvSpPr txBox="1"/>
          <p:nvPr/>
        </p:nvSpPr>
        <p:spPr>
          <a:xfrm>
            <a:off x="2881745" y="3075862"/>
            <a:ext cx="6299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altLang="ko-KR" dirty="0">
                <a:effectLst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0415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A42D6-D94F-1C61-FCDB-5D72EEBAD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5AA9D36-5174-0E89-7287-B8EA4D546C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C693444-F123-7E0B-D71A-9E961E7F7D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5DE2BA-A95F-33E6-BBF3-C24E2D75051A}"/>
              </a:ext>
            </a:extLst>
          </p:cNvPr>
          <p:cNvSpPr txBox="1"/>
          <p:nvPr/>
        </p:nvSpPr>
        <p:spPr>
          <a:xfrm>
            <a:off x="161636" y="4426565"/>
            <a:ext cx="11868728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2.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능력에 손과 펴신 팔로 그 사랑 영원하리라</a:t>
            </a:r>
            <a:br>
              <a:rPr lang="en-US" altLang="ko-KR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거듭난 영혼들을 위하여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사랑 영원하리라</a:t>
            </a:r>
            <a:b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With a mighty hand and outstretched arm His love endures forever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 the life that's been reborn His love endures forever</a:t>
            </a:r>
            <a:endParaRPr lang="en-US" altLang="ko-KR" sz="2800" b="1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809D29-E258-080B-BEAC-DF24FD16D28B}"/>
              </a:ext>
            </a:extLst>
          </p:cNvPr>
          <p:cNvSpPr txBox="1"/>
          <p:nvPr/>
        </p:nvSpPr>
        <p:spPr>
          <a:xfrm>
            <a:off x="2299854" y="1036347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11392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40D29-C39A-DA8D-F4C8-4B70AF9D5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C223FA6-3401-00BD-A288-4DF4399CF3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4BA73CB-D4C4-081E-C53E-58CE35E717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0F978D8-ECC8-81E8-0726-CA1A02222001}"/>
              </a:ext>
            </a:extLst>
          </p:cNvPr>
          <p:cNvSpPr txBox="1"/>
          <p:nvPr/>
        </p:nvSpPr>
        <p:spPr>
          <a:xfrm>
            <a:off x="812799" y="4461597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영원히 영원히 </a:t>
            </a:r>
            <a:br>
              <a:rPr lang="ko-KR" altLang="en-US" sz="36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3600" dirty="0">
                <a:effectLst/>
              </a:rPr>
            </a:b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  <a:ea typeface="Noto Sans KR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26C002-B27C-BFD9-EC1E-7F97B2CE966E}"/>
              </a:ext>
            </a:extLst>
          </p:cNvPr>
          <p:cNvSpPr txBox="1"/>
          <p:nvPr/>
        </p:nvSpPr>
        <p:spPr>
          <a:xfrm>
            <a:off x="2662382" y="1478570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altLang="ko-KR" dirty="0">
                <a:solidFill>
                  <a:srgbClr val="444444"/>
                </a:solidFill>
                <a:effectLst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225300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0163C-9A4F-DC7C-9E31-2720CF7C7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A7F6B0B-A4AF-8ADB-256A-6641DE3062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91CD4E1-F8C5-F26C-A4F3-8C701F313B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BFFFD81-87A6-BED7-E360-897E23518A6B}"/>
              </a:ext>
            </a:extLst>
          </p:cNvPr>
          <p:cNvSpPr txBox="1"/>
          <p:nvPr/>
        </p:nvSpPr>
        <p:spPr>
          <a:xfrm>
            <a:off x="565653" y="4074124"/>
            <a:ext cx="10935853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</a:t>
            </a:r>
            <a:r>
              <a:rPr lang="en-US" altLang="ko-KR" sz="4800" dirty="0">
                <a:solidFill>
                  <a:srgbClr val="44444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 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2800" b="1" dirty="0">
                <a:solidFill>
                  <a:srgbClr val="0070C0"/>
                </a:solidFill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</a:rPr>
              <a:t> </a:t>
            </a:r>
            <a:endParaRPr lang="en-US" altLang="ko-KR" sz="28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9825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FADAD-4A9F-C27F-B8BF-F0E744788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F6CB2B9-9996-1CB9-CA11-767B6A95BD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0312D0E-5E47-DE2D-B0D8-2A5B796096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6BC8BE-AD25-91B7-D05E-59E15949557A}"/>
              </a:ext>
            </a:extLst>
          </p:cNvPr>
          <p:cNvSpPr txBox="1"/>
          <p:nvPr/>
        </p:nvSpPr>
        <p:spPr>
          <a:xfrm>
            <a:off x="563418" y="4120856"/>
            <a:ext cx="10935853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3.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해 </a:t>
            </a:r>
            <a:r>
              <a:rPr lang="ko-KR" altLang="en-US" sz="4800" dirty="0" err="1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뜨는데서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4800" dirty="0" err="1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지는데까지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그 사랑 영원하리라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 은혜로 우리 걸어가리 그 사랑 영원하리라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From the rising to the setting sun His love endures forever  </a:t>
            </a:r>
          </a:p>
          <a:p>
            <a:pPr algn="ctr"/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And by the grace of God we will carry on</a:t>
            </a:r>
            <a:r>
              <a:rPr lang="en-US" altLang="ko-KR" sz="4800" b="1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His love endures forever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 </a:t>
            </a:r>
            <a:br>
              <a:rPr lang="en-US" altLang="ko-KR" sz="32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endParaRPr lang="en-US" altLang="ko-KR" sz="32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109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0E4F4-F4D2-6295-CD44-3F789A4D3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55D0435-8DDE-13C6-6AC5-273DB23D12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42406A9-1F5E-55B4-F308-05304C1561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76AB3BB-28D7-BE1A-F73B-48ED445284AA}"/>
              </a:ext>
            </a:extLst>
          </p:cNvPr>
          <p:cNvSpPr txBox="1"/>
          <p:nvPr/>
        </p:nvSpPr>
        <p:spPr>
          <a:xfrm>
            <a:off x="83127" y="4618561"/>
            <a:ext cx="118687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   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  </a:t>
            </a:r>
            <a:r>
              <a:rPr lang="en-US" altLang="ko-KR" sz="4800" dirty="0">
                <a:solidFill>
                  <a:srgbClr val="44444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  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찬양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~~</a:t>
            </a:r>
            <a:br>
              <a:rPr lang="ko-KR" altLang="en-US" sz="23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32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Sing praise, sing praise </a:t>
            </a:r>
          </a:p>
          <a:p>
            <a:pPr algn="ctr"/>
            <a:r>
              <a:rPr lang="en-US" altLang="ko-KR" sz="32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Sing praise, sing praise  </a:t>
            </a:r>
            <a:endParaRPr lang="en-US" altLang="ko-KR" sz="2800" b="1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2E2CD3-642A-94C5-6C99-3DB11D4D1A4B}"/>
              </a:ext>
            </a:extLst>
          </p:cNvPr>
          <p:cNvSpPr txBox="1"/>
          <p:nvPr/>
        </p:nvSpPr>
        <p:spPr>
          <a:xfrm>
            <a:off x="2299854" y="1036347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ko-KR" altLang="en-US" dirty="0"/>
            </a:b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BDA5D1-861C-50C3-F06F-3B503588A9C6}"/>
              </a:ext>
            </a:extLst>
          </p:cNvPr>
          <p:cNvSpPr txBox="1"/>
          <p:nvPr/>
        </p:nvSpPr>
        <p:spPr>
          <a:xfrm>
            <a:off x="2881745" y="3075862"/>
            <a:ext cx="6299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altLang="ko-KR" dirty="0">
                <a:effectLst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87718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EE645-7418-B5C5-992E-349C5ED73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ADC6F53-8DC2-C668-207A-1A5619CB96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CA7360F-5221-14CC-5272-0A437D2D973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7A9200-8F08-0E7D-9983-3422662AB077}"/>
              </a:ext>
            </a:extLst>
          </p:cNvPr>
          <p:cNvSpPr txBox="1"/>
          <p:nvPr/>
        </p:nvSpPr>
        <p:spPr>
          <a:xfrm>
            <a:off x="628073" y="4193743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영원히 영원히 </a:t>
            </a:r>
            <a:br>
              <a:rPr lang="ko-KR" altLang="en-US" sz="36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3600" dirty="0">
                <a:effectLst/>
              </a:rPr>
            </a:b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  <a:ea typeface="Noto Sans KR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4316B4-7706-9A03-42D0-A5FF3FA1878A}"/>
              </a:ext>
            </a:extLst>
          </p:cNvPr>
          <p:cNvSpPr txBox="1"/>
          <p:nvPr/>
        </p:nvSpPr>
        <p:spPr>
          <a:xfrm>
            <a:off x="2662382" y="1478570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altLang="ko-KR" dirty="0">
                <a:solidFill>
                  <a:srgbClr val="444444"/>
                </a:solidFill>
                <a:effectLst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259886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02D82-6582-A0DD-B05C-C2367094C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32EB2AA-88DE-B56F-556F-8290BFE948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D83770-D8AC-5991-F22F-95C996855B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D6E4347-12AB-7905-332A-63C36475997E}"/>
              </a:ext>
            </a:extLst>
          </p:cNvPr>
          <p:cNvSpPr txBox="1"/>
          <p:nvPr/>
        </p:nvSpPr>
        <p:spPr>
          <a:xfrm>
            <a:off x="438726" y="3926342"/>
            <a:ext cx="10935853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</a:t>
            </a:r>
            <a:r>
              <a:rPr lang="en-US" altLang="ko-KR" sz="4800" dirty="0">
                <a:solidFill>
                  <a:srgbClr val="44444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 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2800" b="1" dirty="0">
                <a:solidFill>
                  <a:srgbClr val="0070C0"/>
                </a:solidFill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</a:rPr>
              <a:t> </a:t>
            </a:r>
            <a:endParaRPr lang="en-US" altLang="ko-KR" sz="28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1846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8B8BE-3808-FB68-A99E-FE95EEA19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EA92B59-E81D-BB0B-FBD0-59D330D211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10329BB-9F5C-5DF0-C040-6F1284C3A7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2B4572C-B2C0-3D6B-A26B-7380A1515BC7}"/>
              </a:ext>
            </a:extLst>
          </p:cNvPr>
          <p:cNvSpPr txBox="1"/>
          <p:nvPr/>
        </p:nvSpPr>
        <p:spPr>
          <a:xfrm>
            <a:off x="628073" y="4381198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그 사랑 영원하리라</a:t>
            </a:r>
            <a:r>
              <a:rPr lang="en-US" altLang="ko-KR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!</a:t>
            </a:r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그 사랑 영원하리라 </a:t>
            </a:r>
            <a:r>
              <a:rPr lang="en-US" altLang="ko-KR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(x4)</a:t>
            </a:r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br>
              <a:rPr lang="en-US" altLang="ko-KR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 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</a:t>
            </a: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 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</a:t>
            </a: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찬양</a:t>
            </a:r>
            <a:b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His love endures forever His love endures forever (4x)</a:t>
            </a:r>
          </a:p>
          <a:p>
            <a:pPr algn="ctr"/>
            <a:r>
              <a:rPr lang="en-US" altLang="ko-KR" sz="2800" b="1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Sing praise, sing praise </a:t>
            </a:r>
            <a:endParaRPr lang="en-US" altLang="ko-KR" sz="3600" b="1" dirty="0">
              <a:solidFill>
                <a:srgbClr val="0070C0"/>
              </a:solidFill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1572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60788-BEB1-366A-A1CB-787B5A983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62DA8FE-653C-7A96-AC21-DF5DB845F2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2B104CB-B37B-E045-C669-7DBCE8C06A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266E6C-4BFE-890D-C2E3-D0F81C2016D1}"/>
              </a:ext>
            </a:extLst>
          </p:cNvPr>
          <p:cNvSpPr txBox="1"/>
          <p:nvPr/>
        </p:nvSpPr>
        <p:spPr>
          <a:xfrm>
            <a:off x="628073" y="4193743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영원히 영원히 </a:t>
            </a:r>
            <a:br>
              <a:rPr lang="ko-KR" altLang="en-US" sz="36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3600" dirty="0">
                <a:effectLst/>
              </a:rPr>
            </a:b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  <a:ea typeface="Noto Sans KR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246FB-547C-C02B-82DA-A2D5EF863EDE}"/>
              </a:ext>
            </a:extLst>
          </p:cNvPr>
          <p:cNvSpPr txBox="1"/>
          <p:nvPr/>
        </p:nvSpPr>
        <p:spPr>
          <a:xfrm>
            <a:off x="2662382" y="1478570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altLang="ko-KR" dirty="0">
                <a:solidFill>
                  <a:srgbClr val="444444"/>
                </a:solidFill>
                <a:effectLst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45303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17686-D2E4-E7AA-0372-8D48E3B98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9917BDA-46F4-AD2B-3D21-43F1591D10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7B29227-254C-C34B-DF54-ECE98FD0CA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73D9ED-F4FF-7523-E532-645BBB48F4FF}"/>
              </a:ext>
            </a:extLst>
          </p:cNvPr>
          <p:cNvSpPr txBox="1"/>
          <p:nvPr/>
        </p:nvSpPr>
        <p:spPr>
          <a:xfrm>
            <a:off x="951345" y="4668594"/>
            <a:ext cx="10935853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성도여 다 함께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찬양하여라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Come, Christians, join to sing,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Loud praise to Christ our King,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29500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162C9-A864-33EE-86D8-C09EBDE0E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68D4A6A-840F-95FA-8568-866331E63E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308955D-C1A0-CA58-D855-41E2079C97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CAEE5B-551B-D9B1-77E4-31902925E7AA}"/>
              </a:ext>
            </a:extLst>
          </p:cNvPr>
          <p:cNvSpPr txBox="1"/>
          <p:nvPr/>
        </p:nvSpPr>
        <p:spPr>
          <a:xfrm>
            <a:off x="438726" y="3926342"/>
            <a:ext cx="10935853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</a:t>
            </a:r>
            <a:r>
              <a:rPr lang="en-US" altLang="ko-KR" sz="4800" dirty="0">
                <a:solidFill>
                  <a:srgbClr val="44444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 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2800" b="1" dirty="0">
                <a:solidFill>
                  <a:srgbClr val="0070C0"/>
                </a:solidFill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</a:rPr>
              <a:t> </a:t>
            </a:r>
            <a:endParaRPr lang="en-US" altLang="ko-KR" sz="28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0498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EAE95-D5E8-5A01-F29E-298ED7EF7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45208CB-DC00-5BC4-97E7-CDE1E35E9D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73C823D-9EC3-99B0-97C2-29027157C2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9876C3-7298-8001-8DE8-30294D5F71D4}"/>
              </a:ext>
            </a:extLst>
          </p:cNvPr>
          <p:cNvSpPr txBox="1"/>
          <p:nvPr/>
        </p:nvSpPr>
        <p:spPr>
          <a:xfrm>
            <a:off x="628073" y="4193743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영원히 영원히 </a:t>
            </a:r>
            <a:br>
              <a:rPr lang="ko-KR" altLang="en-US" sz="360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3600" dirty="0">
                <a:effectLst/>
              </a:rPr>
            </a:b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  <a:ea typeface="Noto Sans KR" panose="020B0200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71230A-07EC-3EB5-19AC-1A92D3EB84F1}"/>
              </a:ext>
            </a:extLst>
          </p:cNvPr>
          <p:cNvSpPr txBox="1"/>
          <p:nvPr/>
        </p:nvSpPr>
        <p:spPr>
          <a:xfrm>
            <a:off x="2662382" y="1478570"/>
            <a:ext cx="67102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altLang="ko-KR" dirty="0">
                <a:solidFill>
                  <a:srgbClr val="444444"/>
                </a:solidFill>
                <a:effectLst/>
              </a:rPr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67119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C8079-CCE4-8C6B-A06B-93240B257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C2E46FC-4BC2-270E-CB90-927AC89607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94E4D64-6AE6-75EF-8552-A97509D9BA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133E9B-482C-F559-8D51-71BD3F9BF66A}"/>
              </a:ext>
            </a:extLst>
          </p:cNvPr>
          <p:cNvSpPr txBox="1"/>
          <p:nvPr/>
        </p:nvSpPr>
        <p:spPr>
          <a:xfrm>
            <a:off x="438726" y="3926342"/>
            <a:ext cx="10935853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신실하신 능력의 하나님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함께하리 </a:t>
            </a:r>
            <a:r>
              <a:rPr lang="en-US" altLang="ko-KR" sz="4800" dirty="0">
                <a:solidFill>
                  <a:srgbClr val="444444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  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 </a:t>
            </a:r>
            <a: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영원히</a:t>
            </a:r>
            <a:r>
              <a:rPr lang="en-US" altLang="ko-KR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br>
              <a:rPr lang="ko-KR" altLang="en-US" sz="4800" dirty="0">
                <a:solidFill>
                  <a:srgbClr val="444444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faithful forever God is strong</a:t>
            </a:r>
            <a:b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4000" b="1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Forever God is with us forever</a:t>
            </a:r>
            <a:br>
              <a:rPr lang="en-US" altLang="ko-KR" sz="2800" b="1" dirty="0">
                <a:solidFill>
                  <a:srgbClr val="0070C0"/>
                </a:solidFill>
              </a:rPr>
            </a:br>
            <a:r>
              <a:rPr lang="en-US" altLang="ko-KR" sz="2800" b="1" dirty="0">
                <a:solidFill>
                  <a:srgbClr val="0070C0"/>
                </a:solidFill>
                <a:effectLst/>
              </a:rPr>
              <a:t> </a:t>
            </a:r>
            <a:endParaRPr lang="en-US" altLang="ko-KR" sz="28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8043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039ED-8AF3-79FE-EFF7-19A264E55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E3324BD-4F95-4C65-FED6-20C5AADEFC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E2C0B50-14A5-8746-2CC9-D8D700DB13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5F093F-1678-D801-BABB-1295438BEC4A}"/>
              </a:ext>
            </a:extLst>
          </p:cNvPr>
          <p:cNvSpPr txBox="1"/>
          <p:nvPr/>
        </p:nvSpPr>
        <p:spPr>
          <a:xfrm>
            <a:off x="898162" y="4312936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화려하지 않아도 정결하게 사는 삶</a:t>
            </a: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가진 것이 적어도 감사하며 사는 삶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Happiness is to live a pure life though it may not be luxurious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Happiness is to be thankful though I may not have a lot</a:t>
            </a:r>
          </a:p>
        </p:txBody>
      </p:sp>
    </p:spTree>
    <p:extLst>
      <p:ext uri="{BB962C8B-B14F-4D97-AF65-F5344CB8AC3E}">
        <p14:creationId xmlns:p14="http://schemas.microsoft.com/office/powerpoint/2010/main" val="17152851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69618-C8D0-5CBF-4FFB-88185B367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519ADF-E4A9-8533-3EEF-FC91254C63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422FDEF-B7AA-3156-073F-83CB5EED22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B47AEB-AFAA-4FC5-6882-BE539C7077DD}"/>
              </a:ext>
            </a:extLst>
          </p:cNvPr>
          <p:cNvSpPr txBox="1"/>
          <p:nvPr/>
        </p:nvSpPr>
        <p:spPr>
          <a:xfrm>
            <a:off x="997529" y="4108016"/>
            <a:ext cx="1093585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내게 주신 작은 힘 나눠주며 사는 삶</a:t>
            </a: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나의 삶의 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3600" b="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>
              <a:buNone/>
            </a:pPr>
            <a:r>
              <a:rPr lang="en-US" altLang="ko-KR" sz="3600" b="1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Yet I have much to share though it may seem so small</a:t>
            </a:r>
          </a:p>
          <a:p>
            <a:pPr algn="ctr" fontAlgn="base">
              <a:buNone/>
            </a:pPr>
            <a:r>
              <a:rPr lang="en-US" altLang="ko-KR" sz="3600" b="1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Oh happiness, this I have, Happiness with joy</a:t>
            </a:r>
          </a:p>
          <a:p>
            <a:pPr algn="ctr"/>
            <a:br>
              <a:rPr lang="ko-KR" altLang="en-US" sz="2800" b="1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endParaRPr lang="en-US" altLang="ko-KR" sz="20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6204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BC579-A9B7-6212-87EC-6063B2938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96FFDE6-AC3F-8D83-B6C1-A90D76E547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6756E51-6D6C-037B-DF72-C0B9E64E14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DEA6CEF-FC07-9F5C-13D3-FB38ABE4D84C}"/>
              </a:ext>
            </a:extLst>
          </p:cNvPr>
          <p:cNvSpPr txBox="1"/>
          <p:nvPr/>
        </p:nvSpPr>
        <p:spPr>
          <a:xfrm>
            <a:off x="898162" y="4312936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화려하지 않아도 정결하게 사는 삶</a:t>
            </a: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가진 것이 적어도 감사하며 사는 삶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Happiness is to live a pure life though it may not be luxurious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Happiness is to be thankful though I may not have a lot</a:t>
            </a:r>
          </a:p>
        </p:txBody>
      </p:sp>
    </p:spTree>
    <p:extLst>
      <p:ext uri="{BB962C8B-B14F-4D97-AF65-F5344CB8AC3E}">
        <p14:creationId xmlns:p14="http://schemas.microsoft.com/office/powerpoint/2010/main" val="32310421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94E02-83CA-B464-24F6-7C2473D81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D50C6AA-6BDC-9403-A77E-B8DD13D661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B44BE4D-F0E1-47D0-C89A-C870021B6B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1CC9A39-EB5A-FE41-7835-584EAB3CA924}"/>
              </a:ext>
            </a:extLst>
          </p:cNvPr>
          <p:cNvSpPr txBox="1"/>
          <p:nvPr/>
        </p:nvSpPr>
        <p:spPr>
          <a:xfrm>
            <a:off x="997529" y="4108016"/>
            <a:ext cx="1093585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내게 주신 작은 힘 나눠주며 사는 삶</a:t>
            </a: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나의 삶의 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3600" b="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>
              <a:buNone/>
            </a:pPr>
            <a:r>
              <a:rPr lang="en-US" altLang="ko-KR" sz="3600" b="1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Yet I have much to share though it may seem so small</a:t>
            </a:r>
          </a:p>
          <a:p>
            <a:pPr algn="ctr" fontAlgn="base">
              <a:buNone/>
            </a:pPr>
            <a:r>
              <a:rPr lang="en-US" altLang="ko-KR" sz="3600" b="1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Oh happiness, this I have, Happiness with joy</a:t>
            </a:r>
          </a:p>
          <a:p>
            <a:pPr algn="ctr"/>
            <a:br>
              <a:rPr lang="ko-KR" altLang="en-US" sz="2800" b="1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endParaRPr lang="en-US" altLang="ko-KR" sz="20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7774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CB838-3685-B173-EE20-012BFBDE9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5E6FC95-C69F-3284-1F08-860381994A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D02EF6-2CA9-BBFD-BB28-4D165B285D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E79D159-516B-5B7E-004D-126419E10A8E}"/>
              </a:ext>
            </a:extLst>
          </p:cNvPr>
          <p:cNvSpPr txBox="1"/>
          <p:nvPr/>
        </p:nvSpPr>
        <p:spPr>
          <a:xfrm>
            <a:off x="628073" y="4355592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행복 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en-US" altLang="ko-KR" sz="4800" b="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세상은 알 수 없는 하나님 선물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Happiness, this is my Happiness with joy 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The awesome present of my God, the world can never know</a:t>
            </a:r>
          </a:p>
        </p:txBody>
      </p:sp>
    </p:spTree>
    <p:extLst>
      <p:ext uri="{BB962C8B-B14F-4D97-AF65-F5344CB8AC3E}">
        <p14:creationId xmlns:p14="http://schemas.microsoft.com/office/powerpoint/2010/main" val="26619381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5EF6B-782E-BEF0-A33B-CEE842756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9E6F49F-1B78-BD1C-A42F-0D250F3CD53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1BE433-4C64-6A8B-AD27-015C8CAAD9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D4206B8-C1CD-DE22-5322-B4C68C44DBA5}"/>
              </a:ext>
            </a:extLst>
          </p:cNvPr>
          <p:cNvSpPr txBox="1"/>
          <p:nvPr/>
        </p:nvSpPr>
        <p:spPr>
          <a:xfrm>
            <a:off x="565653" y="4626620"/>
            <a:ext cx="10935853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행복 </a:t>
            </a:r>
            <a:r>
              <a:rPr lang="ko-KR" altLang="en-US" sz="440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하나님의 자녀로 살아가는 것</a:t>
            </a:r>
            <a:endParaRPr lang="en-US" altLang="ko-KR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</a:t>
            </a:r>
            <a:r>
              <a:rPr lang="ko-KR" altLang="en-US" sz="440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br>
              <a:rPr lang="en-US" altLang="ko-KR" sz="48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endParaRPr lang="en-US" altLang="ko-KR" sz="48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561580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49E14-9B80-FC35-1603-37B3420EF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8F47E4B-1A2A-885E-2C61-9D71FF0E5F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2834E8-4C4F-11DF-EC74-95C1920176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686A3A-154B-64D9-0707-906D377DA1D8}"/>
              </a:ext>
            </a:extLst>
          </p:cNvPr>
          <p:cNvSpPr txBox="1"/>
          <p:nvPr/>
        </p:nvSpPr>
        <p:spPr>
          <a:xfrm>
            <a:off x="628073" y="4467161"/>
            <a:ext cx="10935853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눈물 날 일 많지만 기도할 수 있는 것</a:t>
            </a: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억울한 일 많으나 주를 위해 참는 것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I can go to Jesus in prayer though my tears may falling down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I can endure many wrongs and I know it’s for the Lord</a:t>
            </a:r>
          </a:p>
          <a:p>
            <a:pPr algn="ctr"/>
            <a:br>
              <a:rPr lang="ko-KR" altLang="en-US" sz="2800" dirty="0">
                <a:solidFill>
                  <a:srgbClr val="0070C0"/>
                </a:solidFill>
              </a:rPr>
            </a:br>
            <a:r>
              <a:rPr lang="ko-KR" altLang="en-US" sz="28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endParaRPr lang="en-US" altLang="ko-KR" sz="28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818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CC28A-B34D-AF37-F9EE-E87DC1CCC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BF3F190-758E-368F-F23A-ECF8B63B2D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1896981-33E9-022A-3718-6771CC2DD4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88C8B3-FAEA-7FC7-E1EF-E5D275B5AB81}"/>
              </a:ext>
            </a:extLst>
          </p:cNvPr>
          <p:cNvSpPr txBox="1"/>
          <p:nvPr/>
        </p:nvSpPr>
        <p:spPr>
          <a:xfrm>
            <a:off x="877454" y="4650122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보좌 앞에서 택하신 은혜를 </a:t>
            </a:r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다 찬송하여라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800" dirty="0">
                <a:solidFill>
                  <a:srgbClr val="222222"/>
                </a:solidFill>
                <a:latin typeface="-apple-system"/>
              </a:rPr>
              <a:t>   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Let all, with heart and voice, Before His throne rejoice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Praise is His gracious choice,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ko-KR" altLang="en-US" sz="2800" b="1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42432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C7B55-0509-7792-AC5B-F6C593CD6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D1A091C-4E58-653F-8CD9-9D34E060CF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7F22A70-9D92-B3B1-8DA9-92D6AEE9CD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2D8130-BDD3-137E-A182-6462C7D9B2BB}"/>
              </a:ext>
            </a:extLst>
          </p:cNvPr>
          <p:cNvSpPr txBox="1"/>
          <p:nvPr/>
        </p:nvSpPr>
        <p:spPr>
          <a:xfrm>
            <a:off x="628073" y="4426565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비록 짧은 작은 삶 주 뜻대로 사는 것</a:t>
            </a: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나의 삶의 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4800" b="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In this short and temporal world, happiness is to live out </a:t>
            </a:r>
            <a:r>
              <a:rPr lang="en-US" altLang="ko-KR" sz="2800" b="1" i="0" dirty="0">
                <a:solidFill>
                  <a:srgbClr val="0070C0"/>
                </a:solidFill>
                <a:effectLst/>
                <a:latin typeface="+mj-ea"/>
                <a:ea typeface="+mj-ea"/>
              </a:rPr>
              <a:t>God’s</a:t>
            </a: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will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Oh happiness, this I have, Happiness with joy</a:t>
            </a:r>
            <a:endParaRPr lang="en-US" altLang="ko-KR" b="0" i="0" dirty="0">
              <a:solidFill>
                <a:srgbClr val="0070C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0711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2C6DD-BAFC-3E44-6220-B6C3F764B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0122704-98B2-58E0-FB19-E9956118A2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3D5612D-6E92-D4D0-7D1A-09ABE6A342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7416A10-F526-0B26-3089-F58A74F834BB}"/>
              </a:ext>
            </a:extLst>
          </p:cNvPr>
          <p:cNvSpPr txBox="1"/>
          <p:nvPr/>
        </p:nvSpPr>
        <p:spPr>
          <a:xfrm>
            <a:off x="628073" y="4355592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행복 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en-US" altLang="ko-KR" sz="4800" b="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세상은 알 수 없는 하나님 선물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Happiness, this is my Happiness with joy 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The awesome present of my God, the world can never know</a:t>
            </a:r>
          </a:p>
        </p:txBody>
      </p:sp>
    </p:spTree>
    <p:extLst>
      <p:ext uri="{BB962C8B-B14F-4D97-AF65-F5344CB8AC3E}">
        <p14:creationId xmlns:p14="http://schemas.microsoft.com/office/powerpoint/2010/main" val="366148917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929D7-5145-F911-E4C7-5CB92A69F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29698C9-6019-8A15-4C4E-3896C77032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D62F679-F373-AF15-4ADC-FB1697D01ED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19D174-01D7-D7FE-5586-A836B6A3E06B}"/>
              </a:ext>
            </a:extLst>
          </p:cNvPr>
          <p:cNvSpPr txBox="1"/>
          <p:nvPr/>
        </p:nvSpPr>
        <p:spPr>
          <a:xfrm>
            <a:off x="565653" y="4626620"/>
            <a:ext cx="10935853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행복 </a:t>
            </a:r>
            <a:r>
              <a:rPr lang="ko-KR" altLang="en-US" sz="440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하나님의 자녀로 살아가는 것</a:t>
            </a:r>
            <a:endParaRPr lang="en-US" altLang="ko-KR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</a:t>
            </a:r>
            <a:r>
              <a:rPr lang="ko-KR" altLang="en-US" sz="440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br>
              <a:rPr lang="en-US" altLang="ko-KR" sz="48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endParaRPr lang="en-US" altLang="ko-KR" sz="48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57218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B048B-3F93-6B7F-9DA6-6FFEEAA81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D2951FB-C84F-02A4-0C87-667879FDB1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FEC4349-A85E-1C4D-A169-994DF53714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8D98CC-DBD5-414B-87C7-B77A8955E060}"/>
              </a:ext>
            </a:extLst>
          </p:cNvPr>
          <p:cNvSpPr txBox="1"/>
          <p:nvPr/>
        </p:nvSpPr>
        <p:spPr>
          <a:xfrm>
            <a:off x="628073" y="4355592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행복 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en-US" altLang="ko-KR" sz="4800" b="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세상은 알 수 없는 하나님 선물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Happiness, this is my Happiness with joy 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The awesome present of my God, the world can never know</a:t>
            </a:r>
          </a:p>
        </p:txBody>
      </p:sp>
    </p:spTree>
    <p:extLst>
      <p:ext uri="{BB962C8B-B14F-4D97-AF65-F5344CB8AC3E}">
        <p14:creationId xmlns:p14="http://schemas.microsoft.com/office/powerpoint/2010/main" val="39560935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99A13-8E89-BC44-3A1A-923956D55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8C307E5-B798-99ED-D846-3F42A5DC8E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2B356DD-A9FC-EC1E-E009-5CE71109E2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1206C35-5515-58FE-2AA6-8C30E24BF81C}"/>
              </a:ext>
            </a:extLst>
          </p:cNvPr>
          <p:cNvSpPr txBox="1"/>
          <p:nvPr/>
        </p:nvSpPr>
        <p:spPr>
          <a:xfrm>
            <a:off x="565653" y="4626620"/>
            <a:ext cx="10935853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행복 </a:t>
            </a:r>
            <a:r>
              <a:rPr lang="ko-KR" altLang="en-US" sz="440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하나님의 자녀로 살아가는 것</a:t>
            </a:r>
            <a:endParaRPr lang="en-US" altLang="ko-KR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</a:t>
            </a:r>
            <a:r>
              <a:rPr lang="ko-KR" altLang="en-US" sz="440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br>
              <a:rPr lang="en-US" altLang="ko-KR" sz="48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endParaRPr lang="en-US" altLang="ko-KR" sz="48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885586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C01ED-F1DC-4AA0-66FA-64AF578BD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9E6E3AE-CF6D-0EB8-4C57-38E7C835F44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D014EE5-D7F8-D1FC-74C7-DBFC0D05D7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4BC44C-F646-9D07-EA7D-0F41AD7772F9}"/>
              </a:ext>
            </a:extLst>
          </p:cNvPr>
          <p:cNvSpPr txBox="1"/>
          <p:nvPr/>
        </p:nvSpPr>
        <p:spPr>
          <a:xfrm>
            <a:off x="628073" y="4355592"/>
            <a:ext cx="1093585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행복 </a:t>
            </a:r>
            <a:r>
              <a:rPr lang="ko-KR" altLang="en-US" sz="4800" b="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en-US" altLang="ko-KR" sz="4800" b="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>
              <a:buNone/>
            </a:pPr>
            <a:r>
              <a:rPr lang="ko-KR" altLang="en-US" sz="4800" b="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세상은 알 수 없는 하나님 선물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Happiness, this is my Happiness with joy </a:t>
            </a:r>
          </a:p>
          <a:p>
            <a:pPr algn="ctr" fontAlgn="base">
              <a:buNone/>
            </a:pPr>
            <a:r>
              <a:rPr lang="en-US" altLang="ko-KR" sz="28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The awesome present of my God, the world can never know</a:t>
            </a:r>
          </a:p>
        </p:txBody>
      </p:sp>
    </p:spTree>
    <p:extLst>
      <p:ext uri="{BB962C8B-B14F-4D97-AF65-F5344CB8AC3E}">
        <p14:creationId xmlns:p14="http://schemas.microsoft.com/office/powerpoint/2010/main" val="30766947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14711-B7A5-03AC-F9B9-94FB578F3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14A546B-5E77-AFE4-9608-A2BF7D1B43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B322D39-130B-4479-81C1-18E1716AFB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93D7A2-B604-B531-48A2-03FB5079763C}"/>
              </a:ext>
            </a:extLst>
          </p:cNvPr>
          <p:cNvSpPr txBox="1"/>
          <p:nvPr/>
        </p:nvSpPr>
        <p:spPr>
          <a:xfrm>
            <a:off x="565653" y="4626620"/>
            <a:ext cx="10935853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buNone/>
            </a:pPr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행복 </a:t>
            </a:r>
            <a:r>
              <a:rPr lang="ko-KR" altLang="en-US" sz="440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하나님의 자녀로 살아가는 것</a:t>
            </a:r>
            <a:endParaRPr lang="en-US" altLang="ko-KR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r>
              <a:rPr lang="ko-KR" altLang="en-US" sz="4400" i="0" dirty="0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이것이 </a:t>
            </a:r>
            <a:r>
              <a:rPr lang="ko-KR" altLang="en-US" sz="4400" i="0" dirty="0" err="1">
                <a:solidFill>
                  <a:srgbClr val="00000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행복이라오</a:t>
            </a:r>
            <a:endParaRPr lang="ko-KR" altLang="en-US" sz="4400" i="0" dirty="0">
              <a:solidFill>
                <a:srgbClr val="000000"/>
              </a:solidFill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 fontAlgn="base"/>
            <a:br>
              <a:rPr lang="en-US" altLang="ko-KR" sz="48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endParaRPr lang="en-US" altLang="ko-KR" sz="4800" dirty="0"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77763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B44DA-0E22-51BE-99D1-5CA2A94AD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817F4EF-4ED8-2B1B-230C-2E061EA51E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3EE8762-D44F-77E4-2E63-61EA42D62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886ECEC-D0C7-AA30-564B-EBE419FEDE2B}"/>
              </a:ext>
            </a:extLst>
          </p:cNvPr>
          <p:cNvSpPr txBox="1"/>
          <p:nvPr/>
        </p:nvSpPr>
        <p:spPr>
          <a:xfrm>
            <a:off x="694962" y="4105636"/>
            <a:ext cx="11266129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주께서 주신 모든 은혜  나는 말할 수 없네 </a:t>
            </a:r>
            <a:br>
              <a:rPr lang="en-US" altLang="ko-KR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 영혼 즐거이 주 </a:t>
            </a:r>
            <a:r>
              <a:rPr lang="ko-KR" altLang="en-US" sz="4800" b="0" i="0" dirty="0" err="1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따르렵니다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주께 내 삶 드립니다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 Your immeasurable grace  for me Is too marvelous to explain in words My soul, </a:t>
            </a: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I confess, will follow You to the end.</a:t>
            </a:r>
            <a:br>
              <a:rPr lang="ko-KR" altLang="en-US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Lord, I give my life to You </a:t>
            </a:r>
            <a:r>
              <a:rPr lang="ko-KR" altLang="en-US" sz="2400" b="1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</a:t>
            </a: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770661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0F6A1-2453-07B0-E9F9-0356DAD91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D067E1E-17A3-58B0-7114-B8C9BC3E72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5750BC1-7CB4-42BD-6D34-9B9591EF4A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C5E121D-371E-5A11-1101-B9D690C2D6DC}"/>
              </a:ext>
            </a:extLst>
          </p:cNvPr>
          <p:cNvSpPr txBox="1"/>
          <p:nvPr/>
        </p:nvSpPr>
        <p:spPr>
          <a:xfrm>
            <a:off x="694962" y="4105636"/>
            <a:ext cx="11266129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주께서 주신 모든 은혜  나는 말할 수 없네 </a:t>
            </a:r>
            <a:br>
              <a:rPr lang="en-US" altLang="ko-KR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 영혼 즐거이 주 </a:t>
            </a:r>
            <a:r>
              <a:rPr lang="ko-KR" altLang="en-US" sz="4800" b="0" i="0" dirty="0" err="1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따르렵니다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주께 내 삶 드립니다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 Your immeasurable grace  for me Is too marvelous to explain in words My soul, </a:t>
            </a: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I confess, will follow You to the end.</a:t>
            </a:r>
            <a:br>
              <a:rPr lang="ko-KR" altLang="en-US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Lord, I give my life to You </a:t>
            </a:r>
            <a:r>
              <a:rPr lang="ko-KR" altLang="en-US" sz="2400" b="1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</a:t>
            </a: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40824593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C017F-D2D2-1A80-B66E-D9DB439E5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52EDCD9-B954-9CE2-29C8-F5CE9D2FA5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514A367-6F65-3A28-44D3-68B3FBEF3D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06A76B1-0598-2AEA-8CA1-A4649901D85E}"/>
              </a:ext>
            </a:extLst>
          </p:cNvPr>
          <p:cNvSpPr txBox="1"/>
          <p:nvPr/>
        </p:nvSpPr>
        <p:spPr>
          <a:xfrm>
            <a:off x="694962" y="4105636"/>
            <a:ext cx="11266129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주께서 주신 모든 은혜  나는 말할 수 없네 </a:t>
            </a:r>
            <a:br>
              <a:rPr lang="en-US" altLang="ko-KR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 영혼 즐거이 주 </a:t>
            </a:r>
            <a:r>
              <a:rPr lang="ko-KR" altLang="en-US" sz="4800" b="0" i="0" dirty="0" err="1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따르렵니다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주께 내 삶 드립니다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For Your immeasurable grace  for me Is too marvelous to explain in words My soul, </a:t>
            </a:r>
          </a:p>
          <a:p>
            <a:pPr algn="ctr"/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I confess, will follow You to the end.</a:t>
            </a:r>
            <a:br>
              <a:rPr lang="ko-KR" altLang="en-US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Lord, I give my life to You </a:t>
            </a:r>
            <a:r>
              <a:rPr lang="ko-KR" altLang="en-US" sz="2400" b="1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</a:t>
            </a: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35081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1AD18-A565-27D4-7290-BEE25CC54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8E90A8-D00A-1A59-4B0A-34D540D594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C420D04-AA2C-E1D7-FCCD-5F9BD320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6A4163-AED6-1D47-26DD-83DF40509777}"/>
              </a:ext>
            </a:extLst>
          </p:cNvPr>
          <p:cNvSpPr txBox="1"/>
          <p:nvPr/>
        </p:nvSpPr>
        <p:spPr>
          <a:xfrm>
            <a:off x="942109" y="4640885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맘 문을 열어라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온 하늘 울려라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Come, lift your hearts on high, Alleluia! Amen.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Let praises fill the sky,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82640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AF72A-F9AD-9A3B-0662-307437149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9351FCC-9D38-C5F3-5DE5-2919B228ABB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D215387-1F7F-AC6C-0F33-37829A03B7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8316D2-CA50-51B5-58A1-ABE7DDDBFF5D}"/>
              </a:ext>
            </a:extLst>
          </p:cNvPr>
          <p:cNvSpPr txBox="1"/>
          <p:nvPr/>
        </p:nvSpPr>
        <p:spPr>
          <a:xfrm>
            <a:off x="694961" y="4512037"/>
            <a:ext cx="1126612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주께서 주신 모든 은혜  나는 말할 수 없네 </a:t>
            </a:r>
            <a:br>
              <a:rPr lang="en-US" altLang="ko-KR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 영혼 즐거이 </a:t>
            </a:r>
            <a:endParaRPr lang="en-US" altLang="ko-KR" sz="4800" b="0" i="0" dirty="0">
              <a:effectLst/>
              <a:latin typeface="배달의민족 주아" panose="02020603020101020101" pitchFamily="18" charset="-127"/>
              <a:ea typeface="배달의민족 주아" panose="02020603020101020101" pitchFamily="18" charset="-127"/>
            </a:endParaRPr>
          </a:p>
          <a:p>
            <a:pPr algn="ctr"/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주  따 르 </a:t>
            </a:r>
            <a:r>
              <a:rPr lang="ko-KR" altLang="en-US" sz="4800" b="0" i="0" dirty="0" err="1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렵</a:t>
            </a:r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ko-KR" altLang="en-US" sz="4800" b="0" i="0" dirty="0" err="1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니</a:t>
            </a:r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다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 </a:t>
            </a:r>
            <a:r>
              <a:rPr lang="en-US" altLang="ko-KR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~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br>
              <a:rPr lang="ko-KR" altLang="en-US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5761328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E1E065-C73F-53CC-6DF3-E7E1708A8272}"/>
              </a:ext>
            </a:extLst>
          </p:cNvPr>
          <p:cNvSpPr txBox="1"/>
          <p:nvPr/>
        </p:nvSpPr>
        <p:spPr>
          <a:xfrm>
            <a:off x="3214254" y="5740461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4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주께 내 삶 드립니다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8486150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9D045-C7A8-A964-C448-BAF8AE227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5A4491F-1ECA-9B75-166D-B71E07AD5D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4D46164-5D27-D34F-8169-E3BB85CE93C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8104BC-2981-F32E-FFAA-C7C3379946CA}"/>
              </a:ext>
            </a:extLst>
          </p:cNvPr>
          <p:cNvSpPr txBox="1"/>
          <p:nvPr/>
        </p:nvSpPr>
        <p:spPr>
          <a:xfrm>
            <a:off x="768853" y="4287295"/>
            <a:ext cx="1093585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4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오직 주의 사랑에 </a:t>
            </a:r>
            <a:r>
              <a:rPr lang="ko-KR" altLang="en-US" sz="4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매여 내 영 기뻐 찬양합니다 </a:t>
            </a:r>
            <a:br>
              <a:rPr lang="en-US" altLang="ko-KR" sz="44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4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 소망의 </a:t>
            </a:r>
            <a:r>
              <a:rPr lang="ko-KR" altLang="en-US" sz="44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언덕 기쁨의 땅에서 주께 사랑 드립니다  </a:t>
            </a:r>
            <a:br>
              <a:rPr lang="ko-KR" altLang="en-US" sz="36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I’m bound  by Your love alone</a:t>
            </a:r>
            <a:br>
              <a:rPr lang="ko-KR" altLang="en-US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My soul sings Your praises and rejoices With Your hope on this mount</a:t>
            </a:r>
            <a:br>
              <a:rPr lang="ko-KR" altLang="en-US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With Your joy on this earth</a:t>
            </a:r>
            <a:r>
              <a:rPr lang="ko-KR" altLang="en-US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</a:t>
            </a: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Lord, I give my love to You.</a:t>
            </a:r>
            <a:b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b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D620EF-7C43-E0C8-6E4E-6EA838C3CEB7}"/>
              </a:ext>
            </a:extLst>
          </p:cNvPr>
          <p:cNvSpPr txBox="1"/>
          <p:nvPr/>
        </p:nvSpPr>
        <p:spPr>
          <a:xfrm>
            <a:off x="3311085" y="357742"/>
            <a:ext cx="6299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825"/>
              </a:spcBef>
              <a:spcAft>
                <a:spcPts val="525"/>
              </a:spcAft>
            </a:pPr>
            <a:br>
              <a:rPr lang="en-US" altLang="ko-KR" b="0" i="0" dirty="0">
                <a:solidFill>
                  <a:srgbClr val="7B6D6D"/>
                </a:solidFill>
                <a:effectLst/>
                <a:latin typeface="나눔고딕" pitchFamily="2" charset="-127"/>
              </a:rPr>
            </a:br>
            <a:endParaRPr lang="ko-KR" altLang="en-US" b="0" i="0" dirty="0">
              <a:solidFill>
                <a:srgbClr val="444444"/>
              </a:solidFill>
              <a:effectLst/>
              <a:latin typeface="Dotum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36527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7797C-63A4-4898-C4AA-8FDEF5DEB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1832553-AB76-C02D-C5E8-9F131CAC07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3275FCE-9B2E-927F-8276-1B3AB9E938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EC2CCD-124C-1BE5-6E9A-FE24438BFAAC}"/>
              </a:ext>
            </a:extLst>
          </p:cNvPr>
          <p:cNvSpPr txBox="1"/>
          <p:nvPr/>
        </p:nvSpPr>
        <p:spPr>
          <a:xfrm>
            <a:off x="870453" y="4108652"/>
            <a:ext cx="11321547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오직 주의 임재 안에 갇혀 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내영 기뻐 찬양합니다 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ko-KR" altLang="en-US" sz="4800" b="0" i="0" dirty="0"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이 소명의 언덕 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거룩한 땅에서 주께 </a:t>
            </a:r>
            <a:r>
              <a:rPr lang="ko-KR" altLang="en-US" sz="4800" dirty="0" err="1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경배드립니다</a:t>
            </a:r>
            <a: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 </a:t>
            </a:r>
            <a:br>
              <a:rPr lang="ko-KR" altLang="en-US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I’m surrounded by Your presence, Lord</a:t>
            </a:r>
            <a:br>
              <a:rPr lang="en-US" altLang="ko-KR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My soul sings Your praises and </a:t>
            </a:r>
            <a:r>
              <a:rPr lang="en-US" altLang="ko-KR" sz="2400" dirty="0" err="1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rejoices</a:t>
            </a:r>
            <a:r>
              <a:rPr lang="en-US" altLang="ko-KR" sz="2400" b="0" i="0" dirty="0" err="1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With</a:t>
            </a: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 Your calling on this mount</a:t>
            </a:r>
            <a:br>
              <a:rPr lang="en-US" altLang="ko-KR" sz="2400" dirty="0">
                <a:solidFill>
                  <a:srgbClr val="0070C0"/>
                </a:solidFill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r>
              <a:rPr lang="en-US" altLang="ko-KR" sz="2400" b="0" i="0" dirty="0">
                <a:solidFill>
                  <a:srgbClr val="0070C0"/>
                </a:solidFill>
                <a:effectLst/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  <a:t>With Your work on holy ground Lord, I worship You, my God.</a:t>
            </a:r>
            <a:br>
              <a:rPr lang="en-US" altLang="ko-KR" sz="4800" dirty="0">
                <a:latin typeface="배달의민족 주아" panose="02020603020101020101" pitchFamily="18" charset="-127"/>
                <a:ea typeface="배달의민족 주아" panose="02020603020101020101" pitchFamily="18" charset="-127"/>
              </a:rPr>
            </a:br>
            <a:br>
              <a:rPr lang="en-US" altLang="ko-KR" sz="3600" b="0" i="0" dirty="0">
                <a:solidFill>
                  <a:srgbClr val="7B6D6D"/>
                </a:solidFill>
                <a:effectLst/>
                <a:latin typeface="나눔고딕" pitchFamily="2" charset="-127"/>
              </a:rPr>
            </a:br>
            <a:endParaRPr lang="ko-KR" altLang="en-US" sz="3600" dirty="0"/>
          </a:p>
          <a:p>
            <a:pPr algn="ctr"/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2962584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90437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4269C3-D157-585F-3DEB-CEEC7FBDDD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3BD767-072E-B265-FD31-887D516D11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5B03F0-5A3D-A803-1059-1E89E96FAAFB}"/>
              </a:ext>
            </a:extLst>
          </p:cNvPr>
          <p:cNvSpPr txBox="1"/>
          <p:nvPr/>
        </p:nvSpPr>
        <p:spPr>
          <a:xfrm>
            <a:off x="775853" y="4813522"/>
            <a:ext cx="10935853" cy="1625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주일예배 </a:t>
            </a:r>
            <a:r>
              <a:rPr lang="en-US" altLang="ko-KR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-</a:t>
            </a:r>
            <a:r>
              <a:rPr lang="ko-KR" alt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여성산지 </a:t>
            </a:r>
            <a:r>
              <a:rPr lang="ko-KR" altLang="en-US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특송</a:t>
            </a:r>
            <a:r>
              <a:rPr lang="en-US" altLang="ko-KR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-</a:t>
            </a:r>
          </a:p>
          <a:p>
            <a:pPr algn="ctr">
              <a:lnSpc>
                <a:spcPct val="150000"/>
              </a:lnSpc>
            </a:pPr>
            <a:r>
              <a:rPr lang="en-US" altLang="ko-KR" sz="3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&lt; </a:t>
            </a:r>
            <a:r>
              <a:rPr lang="ko-KR" altLang="en-US" sz="3600" b="1" dirty="0">
                <a:solidFill>
                  <a:schemeClr val="accent2">
                    <a:lumMod val="50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 예수 나의 산 소망 </a:t>
            </a:r>
            <a:r>
              <a:rPr lang="en-US" altLang="ko-KR" sz="3600" b="1" dirty="0">
                <a:solidFill>
                  <a:schemeClr val="accent2">
                    <a:lumMod val="50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&gt;</a:t>
            </a:r>
            <a:endParaRPr lang="ko-KR" altLang="en-US" sz="3600" b="1" dirty="0">
              <a:solidFill>
                <a:schemeClr val="accent2">
                  <a:lumMod val="50000"/>
                </a:schemeClr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8564374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E84B0-2E03-1F3F-22BE-D5A4FEEFD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272B909-7182-8ECA-6DF5-32CB913F73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ADE2FE0-86DF-C37D-4848-29966942FA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479F11-4E39-8C83-6286-BBF784DA6EB1}"/>
              </a:ext>
            </a:extLst>
          </p:cNvPr>
          <p:cNvSpPr txBox="1"/>
          <p:nvPr/>
        </p:nvSpPr>
        <p:spPr>
          <a:xfrm>
            <a:off x="942108" y="5426839"/>
            <a:ext cx="1093585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깊은 절망의 수렁 가운데 주님께 닿을 수 없던 우리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어둔 밤 중에 하늘을 향해 주의 이름 나 부를 때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​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ko-KR" altLang="en-US" sz="28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09616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208CD-5ECD-4735-EDB1-99261EA94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C012F53-CFA6-421F-F459-D3627DCD02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5F128D5-E330-EDD1-C8FB-F802F13F6E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0E7B29-DD6A-4A33-B2A6-427AA6AF478A}"/>
              </a:ext>
            </a:extLst>
          </p:cNvPr>
          <p:cNvSpPr txBox="1"/>
          <p:nvPr/>
        </p:nvSpPr>
        <p:spPr>
          <a:xfrm>
            <a:off x="979054" y="5378729"/>
            <a:ext cx="109358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어둠을 뚫고 오신 주 사랑 나의 절망 거두셨네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주님의 공로 다 이루셨네 주 예수 나의 산 소망</a:t>
            </a:r>
            <a:br>
              <a:rPr lang="ko-KR" altLang="en-US" sz="40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40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​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93747751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1AD18-A565-27D4-7290-BEE25CC54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8E90A8-D00A-1A59-4B0A-34D540D594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C420D04-AA2C-E1D7-FCCD-5F9BD320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6A4163-AED6-1D47-26DD-83DF40509777}"/>
              </a:ext>
            </a:extLst>
          </p:cNvPr>
          <p:cNvSpPr txBox="1"/>
          <p:nvPr/>
        </p:nvSpPr>
        <p:spPr>
          <a:xfrm>
            <a:off x="1006763" y="5429075"/>
            <a:ext cx="1093585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2. 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그 누가 주의 자비를 알아 한 없는 은혜 측량할까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영광을 떠나 이 땅에 오신 죄가 되신 구주 예수</a:t>
            </a:r>
            <a:endParaRPr lang="ko-KR" altLang="en-US" sz="32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718973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86B6A-1C50-A5F5-DA57-B2498013B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B7A932F-DB84-BE2D-6EB8-C47F4132CD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A5ACB89-D2FB-13F1-FF58-4D3E3621D2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FD7963A-9433-3176-0DFD-9DE7375201E1}"/>
              </a:ext>
            </a:extLst>
          </p:cNvPr>
          <p:cNvSpPr txBox="1"/>
          <p:nvPr/>
        </p:nvSpPr>
        <p:spPr>
          <a:xfrm>
            <a:off x="748145" y="4999316"/>
            <a:ext cx="10935853" cy="2410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  <a:buNone/>
            </a:pP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주의 십자가 내게 말하네 영원히 난 용납됐네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아름다우신 왕 나는 주의 것</a:t>
            </a:r>
            <a:endParaRPr lang="ko-KR" altLang="en-US" sz="3600" b="1" dirty="0">
              <a:latin typeface="Helvetica Neue"/>
            </a:endParaRPr>
          </a:p>
          <a:p>
            <a:pPr algn="ctr">
              <a:spcAft>
                <a:spcPts val="750"/>
              </a:spcAft>
              <a:buNone/>
            </a:pPr>
            <a:r>
              <a:rPr lang="ko-KR" altLang="en-US" sz="3600" b="1" dirty="0">
                <a:solidFill>
                  <a:srgbClr val="C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그리스도 나의 산 소망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​</a:t>
            </a:r>
            <a:endParaRPr lang="ko-KR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75966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86B6A-1C50-A5F5-DA57-B2498013B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B7A932F-DB84-BE2D-6EB8-C47F4132CD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A5ACB89-D2FB-13F1-FF58-4D3E3621D2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FD7963A-9433-3176-0DFD-9DE7375201E1}"/>
              </a:ext>
            </a:extLst>
          </p:cNvPr>
          <p:cNvSpPr txBox="1"/>
          <p:nvPr/>
        </p:nvSpPr>
        <p:spPr>
          <a:xfrm>
            <a:off x="701963" y="4567301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인도자 되시며 친구가 되신 주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그 사랑 끝없다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He is our Guide and Friend To us He'll condescend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His love shall never end: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76272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7D825-E75A-257E-EF83-43F220CCB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21E56A1-0EA1-491D-35E1-A0E629C6E5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D345A52-4A46-24D3-0E79-D6654B2A48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41CE65-0456-E786-631C-48BB40C3DAE0}"/>
              </a:ext>
            </a:extLst>
          </p:cNvPr>
          <p:cNvSpPr txBox="1"/>
          <p:nvPr/>
        </p:nvSpPr>
        <p:spPr>
          <a:xfrm>
            <a:off x="969818" y="4999316"/>
            <a:ext cx="10935853" cy="18569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  <a:buNone/>
            </a:pP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할렐루야 주를 찬양하여라 할렐루야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자유케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하셨도다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죄의 저주 끊으신 주께 구원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있도다</a:t>
            </a:r>
            <a:r>
              <a:rPr lang="ko-KR" altLang="en-US" sz="3600" b="1" dirty="0">
                <a:latin typeface="Helvetica Neue"/>
              </a:rPr>
              <a:t> </a:t>
            </a:r>
          </a:p>
          <a:p>
            <a:pPr algn="ctr">
              <a:spcAft>
                <a:spcPts val="750"/>
              </a:spcAft>
              <a:buNone/>
            </a:pP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주 예수 나의 산 소망</a:t>
            </a:r>
            <a:endParaRPr lang="ko-KR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575518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62906-8FFB-C92D-E162-CBCFD3921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6FD910-4271-77A2-4D6B-E0822CD862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6DC310-01C4-71FE-D9B2-B064B324051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688675-3055-FB94-45CD-74247A0581FE}"/>
              </a:ext>
            </a:extLst>
          </p:cNvPr>
          <p:cNvSpPr txBox="1"/>
          <p:nvPr/>
        </p:nvSpPr>
        <p:spPr>
          <a:xfrm>
            <a:off x="997527" y="5361322"/>
            <a:ext cx="1093585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3.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언약된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아침 장사된 몸에 부활의 호흡 시작됐네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유다의 사자 위엄찬 선포 사망이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무너졌도다</a:t>
            </a:r>
            <a:endParaRPr lang="ko-KR" altLang="en-US" sz="32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141567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CACEE-D1CA-1439-2497-4E968FFBA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5C28C86-CD0D-0B27-7EC1-A1F0A5E5629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11FDA24-65AA-FC62-3376-CE24D95C8C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F38F83-2076-E39B-FE49-1D6F2DA928C9}"/>
              </a:ext>
            </a:extLst>
          </p:cNvPr>
          <p:cNvSpPr txBox="1"/>
          <p:nvPr/>
        </p:nvSpPr>
        <p:spPr>
          <a:xfrm>
            <a:off x="1080655" y="5379795"/>
            <a:ext cx="10935853" cy="2164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  <a:buNone/>
            </a:pP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이제 사망은 무덤이 더는 우리를 주장할 수 없네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유다의 사자 위엄찬 포효</a:t>
            </a:r>
            <a:endParaRPr lang="en-US" altLang="ko-KR" sz="36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algn="ctr"/>
            <a:br>
              <a:rPr lang="en-US" altLang="ko-KR" sz="2800" dirty="0">
                <a:solidFill>
                  <a:srgbClr val="002060"/>
                </a:solidFill>
              </a:rPr>
            </a:br>
            <a:endParaRPr lang="ko-KR" alt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1673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EFB5D-B8E4-F03B-64B2-09CC5BE89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8CB6E62-623E-973B-B0F2-E8F3B85B1E4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54AA704-826A-CA50-1B14-E61C2377EC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D5DDE4-72CD-2E4A-9FBB-C1477C6490C0}"/>
              </a:ext>
            </a:extLst>
          </p:cNvPr>
          <p:cNvSpPr txBox="1"/>
          <p:nvPr/>
        </p:nvSpPr>
        <p:spPr>
          <a:xfrm>
            <a:off x="748145" y="4733463"/>
            <a:ext cx="10935853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3200" dirty="0">
                <a:solidFill>
                  <a:srgbClr val="444444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사망이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무너졌도다</a:t>
            </a:r>
            <a:endParaRPr lang="ko-KR" altLang="en-US" sz="3200" b="1" dirty="0">
              <a:latin typeface="Helvetica Neue"/>
            </a:endParaRPr>
          </a:p>
          <a:p>
            <a:pPr algn="ctr"/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주 예수 승리하셨네</a:t>
            </a:r>
            <a:br>
              <a:rPr lang="ko-KR" altLang="en-US" sz="3200" dirty="0">
                <a:solidFill>
                  <a:srgbClr val="444444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200" dirty="0">
                <a:solidFill>
                  <a:srgbClr val="444444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​</a:t>
            </a:r>
            <a:endParaRPr lang="ko-KR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30556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FB00C-E899-AECA-B769-3E2E0A69E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3687E55-3DD4-AD90-7EE2-3BAC23D0CE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2194ED9-F980-49C9-AE69-36DDA40AD2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ED1EC4-CCCC-8FD2-AF2E-F15357B7CB62}"/>
              </a:ext>
            </a:extLst>
          </p:cNvPr>
          <p:cNvSpPr txBox="1"/>
          <p:nvPr/>
        </p:nvSpPr>
        <p:spPr>
          <a:xfrm>
            <a:off x="969818" y="4999316"/>
            <a:ext cx="10935853" cy="18569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  <a:buNone/>
            </a:pP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할렐루야 주를 찬양하여라 할렐루야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자유케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하셨도다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죄의 저주 끊으신 주께 구원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있도다</a:t>
            </a:r>
            <a:r>
              <a:rPr lang="ko-KR" altLang="en-US" sz="3600" b="1" dirty="0">
                <a:latin typeface="Helvetica Neue"/>
              </a:rPr>
              <a:t> </a:t>
            </a:r>
          </a:p>
          <a:p>
            <a:pPr algn="ctr">
              <a:spcAft>
                <a:spcPts val="750"/>
              </a:spcAft>
              <a:buNone/>
            </a:pP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주 예수 나의 산 소망</a:t>
            </a:r>
            <a:endParaRPr lang="ko-KR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1923779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27A53-DAEC-ECF2-D851-68ED15EE8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0A70D4E-BF79-6826-4508-AED6C6E083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49D0FD5-CE49-626C-24A9-A5BF8A8062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985C62C-C447-0A1E-7108-7DDC89EA5378}"/>
              </a:ext>
            </a:extLst>
          </p:cNvPr>
          <p:cNvSpPr txBox="1"/>
          <p:nvPr/>
        </p:nvSpPr>
        <p:spPr>
          <a:xfrm>
            <a:off x="969818" y="4999316"/>
            <a:ext cx="10935853" cy="18569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750"/>
              </a:spcAft>
              <a:buNone/>
            </a:pP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할렐루야 주를 찬양하여라 할렐루야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자유케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하셨도다</a:t>
            </a:r>
            <a:b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죄의 저주 끊으신 주께 구원 </a:t>
            </a:r>
            <a:r>
              <a:rPr lang="ko-KR" altLang="en-US" sz="3600" b="1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있도다</a:t>
            </a:r>
            <a:r>
              <a:rPr lang="ko-KR" altLang="en-US" sz="3600" b="1" dirty="0">
                <a:latin typeface="Helvetica Neue"/>
              </a:rPr>
              <a:t> </a:t>
            </a:r>
          </a:p>
          <a:p>
            <a:pPr algn="ctr">
              <a:spcAft>
                <a:spcPts val="750"/>
              </a:spcAft>
              <a:buNone/>
            </a:pP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주 예수 나의 산 소망</a:t>
            </a:r>
            <a:endParaRPr lang="ko-KR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109645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C6CFD-C4A1-D996-C4D3-A118882B1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EB32E91-6139-DEC6-8EC4-6CB815B703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21082D6-F411-F41D-51A9-5C08057465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50F05B4-468F-72E6-B6B5-CA5CCF303466}"/>
              </a:ext>
            </a:extLst>
          </p:cNvPr>
          <p:cNvSpPr txBox="1"/>
          <p:nvPr/>
        </p:nvSpPr>
        <p:spPr>
          <a:xfrm>
            <a:off x="3334327" y="5376542"/>
            <a:ext cx="62992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4000" b="1" dirty="0">
                <a:solidFill>
                  <a:schemeClr val="accent2">
                    <a:lumMod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그리스도 나의 산 소망</a:t>
            </a:r>
            <a:br>
              <a:rPr lang="ko-KR" altLang="en-US" sz="4000" b="1" dirty="0">
                <a:solidFill>
                  <a:schemeClr val="accent2">
                    <a:lumMod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4000" b="1" dirty="0">
                <a:solidFill>
                  <a:schemeClr val="accent2">
                    <a:lumMod val="7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당신은 나의 산 소망</a:t>
            </a:r>
            <a:br>
              <a:rPr lang="en-US" altLang="ko-KR" sz="36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ko-KR" alt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94744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C940A-50A8-752E-61EB-C08D3038E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64663DC-D5ED-4FF4-DEF7-26BE603AA8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6031B35-04A4-85F8-671D-C67E29233B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979A01-771D-4DA3-EA11-142CB7D2DD00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7863222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77A3A-606D-DE04-F310-AD6A1330E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701442E-0E2C-4C7C-A797-B5A38E2E7D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872AAE9-2179-21AF-9350-D0BEB14C77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FECB1A-7BC5-653D-D73B-5F5FE8A32D7B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평생 사는 동안 주 찬양하리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여호와 하나님 내 주를 찬양하리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unto the Lord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a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s long as I live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praise to my God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while I have life in me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9994929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01290-B565-3F08-A90B-D292460AD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7AB65F2-98BD-3E21-9F9E-D7836D32C3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A61A9D5-BF06-8D18-92E3-BD8E494674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D933CD-959A-D309-BF1B-1AB0418E155D}"/>
              </a:ext>
            </a:extLst>
          </p:cNvPr>
          <p:cNvSpPr txBox="1"/>
          <p:nvPr/>
        </p:nvSpPr>
        <p:spPr>
          <a:xfrm>
            <a:off x="701963" y="4939924"/>
            <a:ext cx="1093585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주님을 묵상함이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즐겁도다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 주 안에서 참 기쁘리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My meditation of Him shall be sweet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be glad, I will be glad in the Lord</a:t>
            </a:r>
            <a:br>
              <a:rPr lang="en-US" altLang="ko-KR" sz="2800" dirty="0">
                <a:solidFill>
                  <a:srgbClr val="333333"/>
                </a:solidFill>
                <a:latin typeface="AppleSDGothicNeo-Regular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80574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E1F24-AF81-ECE5-9955-F529A0ED2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DAA0B1F-A5F5-4CFD-B95B-DC62B1E27F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9BF80E8-E6FB-8A8F-1164-C735B86C6D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6B498BF-4499-AED9-6CFE-B7E74B178A87}"/>
              </a:ext>
            </a:extLst>
          </p:cNvPr>
          <p:cNvSpPr txBox="1"/>
          <p:nvPr/>
        </p:nvSpPr>
        <p:spPr>
          <a:xfrm>
            <a:off x="895927" y="4474631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찬양하여라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찬양은 끝 없다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Praise yet our Christ again, Alleluia! Amen.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Life shall not end the strain,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66768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6F2F7-3355-C3F0-B583-C57EBBF9D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57BD47A-1CF7-87C1-3488-0C2BDA5476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AC21B61-1923-7A09-5B86-9AA7982382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8DC543B-6B69-8AA4-710E-B6967D484BD5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0289207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FE019-B800-73B0-CC38-4800766E8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665260-FC07-A6A0-2A8A-B32FA52444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D534E09-883D-4B13-359A-642A15AF2A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C32F0E-B091-F269-2809-163CF332E39E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68654351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DBDF3-53BB-281F-1A98-6B4D34A2B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C0D1607-FAB2-633C-22CB-F707E7FB98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0FB6AEB-D620-3623-AD9B-D05F7AAF42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72B1CE-56CF-8531-A051-D6D1D9AF17A2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4902525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DA765-DB39-CE7E-9A50-87A90AE3D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E693C23-000F-6620-A0D9-B42F17BDED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961CED5-D885-A137-02EC-E2D45EAFC7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1000430-64DE-CF42-B59F-95281B561201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3281177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B6D66-950D-6655-CA69-D52AFF379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A788B34-1F53-6CC2-CC36-9774F81F96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5402A17-96CA-A775-DF83-FF90F90BA7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3033F8-840F-C943-9050-5A9A209B3920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02060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60207646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0F455-E104-3E61-D6C2-473D604D9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6425049-A6FD-80E7-C6C2-776F8F0F78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E115D80-1050-E7AE-8333-01A4E1C7E9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78389C-6214-F76E-7D6A-323FB68DDA1E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02060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03410176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5ED76-0B55-7626-4E4F-34F62A123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62AFDC0-7548-9348-5DB5-75569E4CE6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D49327C-EA5E-DFA4-E23B-3294BB0DB3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4A1986-B904-7803-6F2A-E98643C6C4B1}"/>
              </a:ext>
            </a:extLst>
          </p:cNvPr>
          <p:cNvSpPr txBox="1"/>
          <p:nvPr/>
        </p:nvSpPr>
        <p:spPr>
          <a:xfrm>
            <a:off x="895926" y="5226252"/>
            <a:ext cx="1093585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찬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~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 </a:t>
            </a: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하 리 로 다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!!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9842689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173641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22728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14CC5-DAD0-1DE2-1989-469A52808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F7729F6-CE66-AADE-201A-6F66B1A1EE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506AE79-8B28-8334-EAA6-0C06A91CA0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ECCB0F-6B88-529C-9BE7-EA298656DF79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예수를 나의 구주 삼고 성령과 피로써 거듭나니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 세상에서 내 영혼이 하늘의 영광 누리도다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Blessed assurance, Jesus is mine!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O what a foretaste of glory divine!</a:t>
            </a:r>
            <a:br>
              <a:rPr lang="ko-KR" altLang="en-US" sz="2400" b="1" dirty="0">
                <a:solidFill>
                  <a:srgbClr val="002060"/>
                </a:solidFill>
              </a:rPr>
            </a:b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Heir of salvation, purchase of God, Born of His Spirit, washed in His blood.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5612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5EA71-1C92-9E79-8919-4AF936712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E316F83-5D89-382A-7483-8DB7E95659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6FA646B-B029-4D7E-33D0-539F008410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82D200E-B62D-FEC1-9C26-B6BB51EE7645}"/>
              </a:ext>
            </a:extLst>
          </p:cNvPr>
          <p:cNvSpPr txBox="1"/>
          <p:nvPr/>
        </p:nvSpPr>
        <p:spPr>
          <a:xfrm>
            <a:off x="886691" y="4659358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찬양하여라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찬양은 끝 없다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Praise yet our Christ again, Alleluia! Amen.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Life shall not end the strain,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73105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5063B-4193-1759-ED9D-808655ADA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BD35A20-7BEC-2988-6129-32E1E57A09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FBBA77E-65CD-A97D-BD39-EBB57059EE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BD6DBB-45D9-BB59-27BF-CC97AB6702EE}"/>
              </a:ext>
            </a:extLst>
          </p:cNvPr>
          <p:cNvSpPr txBox="1"/>
          <p:nvPr/>
        </p:nvSpPr>
        <p:spPr>
          <a:xfrm>
            <a:off x="701963" y="4939924"/>
            <a:ext cx="1093585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온전히 주께 맡긴 내 영 사랑의 음성을 듣는 중에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천사들 왕래하는 것과 하늘의 영광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보리로다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Perfect submission, perfect delight, visions of rapture now burst on my sight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Angels descending, bring from above echoes of mercy,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wishpers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of love.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en-US" altLang="ko-KR" sz="2800" b="1" dirty="0"/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73707626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F9413-16BF-D963-77C4-4750445EA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19961DF-338C-C420-F542-CEBEFB2E9E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B77F407-53CD-AADD-246D-1296F4C1A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250286-9035-F679-D47C-265FE339B61A}"/>
              </a:ext>
            </a:extLst>
          </p:cNvPr>
          <p:cNvSpPr txBox="1"/>
          <p:nvPr/>
        </p:nvSpPr>
        <p:spPr>
          <a:xfrm>
            <a:off x="701963" y="48383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3.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 안에 기쁨 누리므로 마음의 풍랑이 잔잔하니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세상과 나는 간 곳 없고 구속한 주만 보이도다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</a:t>
            </a:r>
            <a:r>
              <a:rPr lang="en-US" altLang="ko-KR" sz="2400" dirty="0">
                <a:solidFill>
                  <a:srgbClr val="333333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Perfect submission, all is at rest,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I in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am happy and blest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Watching and waiting, looking, above,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Filled with His goodness, lost in His love.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70213189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66E22-38B9-7ED5-5AF8-0E7488F15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70B14B-2FB7-A145-D710-92FBEF8869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5408CB1-F5F3-B8EA-43A0-DEBE92B7AD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4E9167-D35A-3F81-B722-0F1B93947C95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0759906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B929E-2E1C-F182-9B2B-905AFBFD4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5FEC093-623C-CC8D-8C79-CB2E24B9F3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D80B8AB-5A01-4D07-8149-707D5BB7F1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B14BAE-6C75-BC04-C4E8-5AE6DACABE84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72065840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71960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0E1A2D-EC93-DCEE-5A95-6A1B2B37086C}"/>
              </a:ext>
            </a:extLst>
          </p:cNvPr>
          <p:cNvSpPr txBox="1"/>
          <p:nvPr/>
        </p:nvSpPr>
        <p:spPr>
          <a:xfrm>
            <a:off x="3048000" y="3090499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br>
              <a:rPr lang="ko-KR" altLang="en-US" b="0" i="0" dirty="0">
                <a:solidFill>
                  <a:srgbClr val="333333"/>
                </a:solidFill>
                <a:effectLst/>
                <a:latin typeface="AppleSDGothicNeo-Regular"/>
              </a:rPr>
            </a:br>
            <a:endParaRPr lang="ko-KR" altLang="en-US" b="0" i="0" dirty="0">
              <a:solidFill>
                <a:srgbClr val="333333"/>
              </a:solidFill>
              <a:effectLst/>
              <a:latin typeface="AppleSDGothicNeo-Regular"/>
            </a:endParaRPr>
          </a:p>
          <a:p>
            <a:pPr algn="l"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-Regular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54073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62906-8FFB-C92D-E162-CBCFD3921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6FD910-4271-77A2-4D6B-E0822CD862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6DC310-01C4-71FE-D9B2-B064B324051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688675-3055-FB94-45CD-74247A0581FE}"/>
              </a:ext>
            </a:extLst>
          </p:cNvPr>
          <p:cNvSpPr txBox="1"/>
          <p:nvPr/>
        </p:nvSpPr>
        <p:spPr>
          <a:xfrm>
            <a:off x="895927" y="4650122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거룩한 집에서 주 은총 기리며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늘 찬송 부르자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On heaven's blissful shore</a:t>
            </a:r>
            <a:r>
              <a:rPr lang="ko-KR" altLang="en-US" sz="2800" dirty="0">
                <a:solidFill>
                  <a:srgbClr val="0070C0"/>
                </a:solidFill>
                <a:latin typeface="-apple-system"/>
              </a:rPr>
              <a:t> 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His goodness we'll adore,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Singing forevermore,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222222"/>
                </a:solidFill>
                <a:latin typeface="-apple-system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7199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2513</Words>
  <Application>Microsoft Office PowerPoint</Application>
  <PresentationFormat>와이드스크린</PresentationFormat>
  <Paragraphs>232</Paragraphs>
  <Slides>85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85</vt:i4>
      </vt:variant>
    </vt:vector>
  </HeadingPairs>
  <TitlesOfParts>
    <vt:vector size="97" baseType="lpstr">
      <vt:lpstr>AppleSDGothicNeo-Regular</vt:lpstr>
      <vt:lpstr>-apple-system</vt:lpstr>
      <vt:lpstr>Helvetica Neue</vt:lpstr>
      <vt:lpstr>HYangela</vt:lpstr>
      <vt:lpstr>HY견명조</vt:lpstr>
      <vt:lpstr>나눔고딕</vt:lpstr>
      <vt:lpstr>돋움</vt:lpstr>
      <vt:lpstr>맑은 고딕</vt:lpstr>
      <vt:lpstr>배달의민족 주아</vt:lpstr>
      <vt:lpstr>Arial</vt:lpstr>
      <vt:lpstr>Palatino Linotype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jabongso1@gmail.com</dc:creator>
  <cp:lastModifiedBy>mediaPC</cp:lastModifiedBy>
  <cp:revision>25</cp:revision>
  <dcterms:created xsi:type="dcterms:W3CDTF">2026-01-02T12:45:51Z</dcterms:created>
  <dcterms:modified xsi:type="dcterms:W3CDTF">2026-02-01T04:07:42Z</dcterms:modified>
</cp:coreProperties>
</file>