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0"/>
  </p:notesMasterIdLst>
  <p:sldIdLst>
    <p:sldId id="358" r:id="rId2"/>
    <p:sldId id="256" r:id="rId3"/>
    <p:sldId id="969" r:id="rId4"/>
    <p:sldId id="970" r:id="rId5"/>
    <p:sldId id="971" r:id="rId6"/>
    <p:sldId id="972" r:id="rId7"/>
    <p:sldId id="973" r:id="rId8"/>
    <p:sldId id="974" r:id="rId9"/>
    <p:sldId id="975" r:id="rId10"/>
    <p:sldId id="880" r:id="rId11"/>
    <p:sldId id="881" r:id="rId12"/>
    <p:sldId id="916" r:id="rId13"/>
    <p:sldId id="917" r:id="rId14"/>
    <p:sldId id="882" r:id="rId15"/>
    <p:sldId id="883" r:id="rId16"/>
    <p:sldId id="884" r:id="rId17"/>
    <p:sldId id="885" r:id="rId18"/>
    <p:sldId id="895" r:id="rId19"/>
    <p:sldId id="896" r:id="rId20"/>
    <p:sldId id="947" r:id="rId21"/>
    <p:sldId id="948" r:id="rId22"/>
    <p:sldId id="888" r:id="rId23"/>
    <p:sldId id="889" r:id="rId24"/>
    <p:sldId id="924" r:id="rId25"/>
    <p:sldId id="925" r:id="rId26"/>
    <p:sldId id="897" r:id="rId27"/>
    <p:sldId id="898" r:id="rId28"/>
    <p:sldId id="920" r:id="rId29"/>
    <p:sldId id="926" r:id="rId30"/>
    <p:sldId id="927" r:id="rId31"/>
    <p:sldId id="928" r:id="rId32"/>
    <p:sldId id="929" r:id="rId33"/>
    <p:sldId id="930" r:id="rId34"/>
    <p:sldId id="298" r:id="rId35"/>
    <p:sldId id="299" r:id="rId36"/>
    <p:sldId id="300" r:id="rId37"/>
    <p:sldId id="899" r:id="rId38"/>
    <p:sldId id="302" r:id="rId39"/>
    <p:sldId id="303" r:id="rId40"/>
    <p:sldId id="931" r:id="rId41"/>
    <p:sldId id="932" r:id="rId42"/>
    <p:sldId id="949" r:id="rId43"/>
    <p:sldId id="950" r:id="rId44"/>
    <p:sldId id="306" r:id="rId45"/>
    <p:sldId id="307" r:id="rId46"/>
    <p:sldId id="933" r:id="rId47"/>
    <p:sldId id="934" r:id="rId48"/>
    <p:sldId id="935" r:id="rId49"/>
    <p:sldId id="936" r:id="rId50"/>
    <p:sldId id="867" r:id="rId51"/>
    <p:sldId id="868" r:id="rId52"/>
    <p:sldId id="951" r:id="rId53"/>
    <p:sldId id="952" r:id="rId54"/>
    <p:sldId id="869" r:id="rId55"/>
    <p:sldId id="870" r:id="rId56"/>
    <p:sldId id="873" r:id="rId57"/>
    <p:sldId id="874" r:id="rId58"/>
    <p:sldId id="941" r:id="rId59"/>
    <p:sldId id="942" r:id="rId60"/>
    <p:sldId id="943" r:id="rId61"/>
    <p:sldId id="944" r:id="rId62"/>
    <p:sldId id="953" r:id="rId63"/>
    <p:sldId id="954" r:id="rId64"/>
    <p:sldId id="955" r:id="rId65"/>
    <p:sldId id="956" r:id="rId66"/>
    <p:sldId id="957" r:id="rId67"/>
    <p:sldId id="958" r:id="rId68"/>
    <p:sldId id="959" r:id="rId69"/>
    <p:sldId id="962" r:id="rId70"/>
    <p:sldId id="453" r:id="rId71"/>
    <p:sldId id="964" r:id="rId72"/>
    <p:sldId id="965" r:id="rId73"/>
    <p:sldId id="966" r:id="rId74"/>
    <p:sldId id="967" r:id="rId75"/>
    <p:sldId id="968" r:id="rId76"/>
    <p:sldId id="450" r:id="rId77"/>
    <p:sldId id="451" r:id="rId78"/>
    <p:sldId id="493" r:id="rId79"/>
    <p:sldId id="494" r:id="rId80"/>
    <p:sldId id="495" r:id="rId81"/>
    <p:sldId id="491" r:id="rId82"/>
    <p:sldId id="492" r:id="rId83"/>
    <p:sldId id="452" r:id="rId84"/>
    <p:sldId id="500" r:id="rId85"/>
    <p:sldId id="501" r:id="rId86"/>
    <p:sldId id="498" r:id="rId87"/>
    <p:sldId id="499" r:id="rId88"/>
    <p:sldId id="892" r:id="rId89"/>
    <p:sldId id="893" r:id="rId90"/>
    <p:sldId id="894" r:id="rId91"/>
    <p:sldId id="286" r:id="rId92"/>
    <p:sldId id="287" r:id="rId93"/>
    <p:sldId id="288" r:id="rId94"/>
    <p:sldId id="289" r:id="rId95"/>
    <p:sldId id="290" r:id="rId96"/>
    <p:sldId id="291" r:id="rId97"/>
    <p:sldId id="292" r:id="rId98"/>
    <p:sldId id="293" r:id="rId99"/>
    <p:sldId id="294" r:id="rId100"/>
    <p:sldId id="295" r:id="rId101"/>
    <p:sldId id="296" r:id="rId102"/>
    <p:sldId id="297" r:id="rId103"/>
    <p:sldId id="257" r:id="rId104"/>
    <p:sldId id="258" r:id="rId105"/>
    <p:sldId id="259" r:id="rId106"/>
    <p:sldId id="260" r:id="rId107"/>
    <p:sldId id="261" r:id="rId108"/>
    <p:sldId id="262" r:id="rId109"/>
    <p:sldId id="263" r:id="rId110"/>
    <p:sldId id="264" r:id="rId111"/>
    <p:sldId id="265" r:id="rId112"/>
    <p:sldId id="266" r:id="rId113"/>
    <p:sldId id="267" r:id="rId114"/>
    <p:sldId id="268" r:id="rId115"/>
    <p:sldId id="269" r:id="rId116"/>
    <p:sldId id="270" r:id="rId117"/>
    <p:sldId id="271" r:id="rId118"/>
    <p:sldId id="272" r:id="rId119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0DE169-215B-41F4-BDEB-32262D1B3DD6}" v="197" dt="2025-09-06T04:34:33.5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2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notesMaster" Target="notesMasters/notesMaster1.xml"/><Relationship Id="rId125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presProps" Target="presProps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23419D-17D1-45EF-A7BE-8ED3A77346F5}" type="datetimeFigureOut">
              <a:rPr lang="ko-KR" altLang="en-US" smtClean="0"/>
              <a:t>2025-09-13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29CC8E-A142-47DB-9AF4-542FF348879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3661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B8D90F-8346-4C10-8B64-8A65E33A9B43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97124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0B4D9E8-94B7-4F77-A154-DEFE73400E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1BBC6852-EAD0-2D2F-3867-FAA90CEF14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CA73829-C237-FD93-CBDD-0C48F0C79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8D567-9FF2-4F33-BF59-B7C86577DD67}" type="datetimeFigureOut">
              <a:rPr lang="ko-KR" altLang="en-US" smtClean="0"/>
              <a:t>2025-09-13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71CDB90-0C42-2C97-F27F-4F2785C79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598E5F90-D9B0-9A9C-301E-BC8CEFF80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DDD9-7D1D-4E14-B9B7-93841D7B63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7550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59BB2B9-968E-C6CB-760D-42D397E02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AE022E5-90CD-918A-92B3-AF5319248A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742EC32-777C-6096-1217-188B5667D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8D567-9FF2-4F33-BF59-B7C86577DD67}" type="datetimeFigureOut">
              <a:rPr lang="ko-KR" altLang="en-US" smtClean="0"/>
              <a:t>2025-09-13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D70B254A-E750-7F03-0643-E777ED635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E183ABF-9F98-75D9-78E8-10E4D4E6D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DDD9-7D1D-4E14-B9B7-93841D7B63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7953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0C4B156A-7792-C064-2ED9-67433B4CBF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31B1804E-A8DB-80DB-6FBB-EA6368CA2A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A7AE1A4-E10F-B051-526F-90C6B07BD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8D567-9FF2-4F33-BF59-B7C86577DD67}" type="datetimeFigureOut">
              <a:rPr lang="ko-KR" altLang="en-US" smtClean="0"/>
              <a:t>2025-09-13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AE81226-76D9-8C98-E216-8B3010049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19D618C-85D8-2732-8A51-900B99CF0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DDD9-7D1D-4E14-B9B7-93841D7B63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39973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1088E76-8BDA-2CF4-333B-18179FFA6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25A8D98-110C-1B20-F74B-1486B2F27D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C837D48-DF00-7BEC-F276-93505DE79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8D567-9FF2-4F33-BF59-B7C86577DD67}" type="datetimeFigureOut">
              <a:rPr lang="ko-KR" altLang="en-US" smtClean="0"/>
              <a:t>2025-09-13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351FDD7-4456-155C-6F16-7D49B110A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73C8753-15C1-F965-2D40-4CD9419AA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DDD9-7D1D-4E14-B9B7-93841D7B63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36079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B18CC45-FA2B-A3EC-5B33-7C43C44E3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92ED2DB-F049-C147-74CA-0F218E807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7780112-8500-A1CA-FC1A-1D226F2C2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8D567-9FF2-4F33-BF59-B7C86577DD67}" type="datetimeFigureOut">
              <a:rPr lang="ko-KR" altLang="en-US" smtClean="0"/>
              <a:t>2025-09-13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469B730-5B2F-5054-0698-A8CE09225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98C1C38-5E13-E8C4-F737-DA8D3AB8B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DDD9-7D1D-4E14-B9B7-93841D7B63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6231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8649922-DAE2-0394-D7AA-51D644761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403554B-2CC9-FCE8-82BF-79CE19B7EA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93A84B5A-1355-9CF1-3CE9-4635176C4E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7AF7F24-681C-3080-B9B6-DF371BCC15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8D567-9FF2-4F33-BF59-B7C86577DD67}" type="datetimeFigureOut">
              <a:rPr lang="ko-KR" altLang="en-US" smtClean="0"/>
              <a:t>2025-09-13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DD9B802-1A69-077B-5E2F-AF6F7FC2B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660B763C-785A-F62F-B3E5-24B5E11D4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DDD9-7D1D-4E14-B9B7-93841D7B63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03484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EDB5D8E-B306-6FD1-7A8E-6BC72FE45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AE5025F-47CB-6889-A2F6-A98A2B85D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60BD80A-EDCF-82AF-8DEB-346D8D0BFE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0DD8A770-3865-FB53-9AE8-2FB0B6524C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599FB909-E2AB-D929-02CE-04E47F8E1E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4F6CC8F7-31D3-2F6F-E436-90AD6F206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8D567-9FF2-4F33-BF59-B7C86577DD67}" type="datetimeFigureOut">
              <a:rPr lang="ko-KR" altLang="en-US" smtClean="0"/>
              <a:t>2025-09-13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EDB828C7-0CE9-E8D9-416E-3939A02CF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D302FF25-C3AE-3233-951E-B59FBD684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DDD9-7D1D-4E14-B9B7-93841D7B63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5058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5252568-ECD0-99E0-1460-5FCDB5ACE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CC06997F-534D-450D-230A-53487CF5F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8D567-9FF2-4F33-BF59-B7C86577DD67}" type="datetimeFigureOut">
              <a:rPr lang="ko-KR" altLang="en-US" smtClean="0"/>
              <a:t>2025-09-13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E2DB0CF1-7730-A9A6-52AA-4564F59C4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CC44CE28-FBF2-0EA0-8035-588BFC3D5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DDD9-7D1D-4E14-B9B7-93841D7B63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0750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83ED45FE-EC8C-129A-14E1-03A7539FC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8D567-9FF2-4F33-BF59-B7C86577DD67}" type="datetimeFigureOut">
              <a:rPr lang="ko-KR" altLang="en-US" smtClean="0"/>
              <a:t>2025-09-13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EFF78186-2E9D-3F33-5F84-116369F49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C9BF31E-C15A-7792-63E3-7F23525AA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DDD9-7D1D-4E14-B9B7-93841D7B63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6433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A87E534-6D24-14C2-3F8A-BD4BA968B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1E83590-21DB-3673-9FB3-8303FF946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88F19A-6E77-0089-A609-C1BAC98806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9233383-2D1C-7B24-0681-E7CD7311D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8D567-9FF2-4F33-BF59-B7C86577DD67}" type="datetimeFigureOut">
              <a:rPr lang="ko-KR" altLang="en-US" smtClean="0"/>
              <a:t>2025-09-13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8177F366-A28E-45F3-457E-A50CAA4CF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73E524E-D78C-F158-5409-E041E0CAB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DDD9-7D1D-4E14-B9B7-93841D7B63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2528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5C961A5-B631-3C36-3342-37CFE94AE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CB2E42A-A9AE-14BE-C3F5-E5EE7F369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6DD04F3-EDDC-6880-06A7-6837D69E21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1C2FC53-D031-82BC-CA32-0A60A5C55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F8D567-9FF2-4F33-BF59-B7C86577DD67}" type="datetimeFigureOut">
              <a:rPr lang="ko-KR" altLang="en-US" smtClean="0"/>
              <a:t>2025-09-13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3DE0C35-5F7F-9888-F1A1-2F785B48E7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3D3117D-B5C4-2B6E-5ED1-F8C1CC8E7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6DDD9-7D1D-4E14-B9B7-93841D7B63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0803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50F6F686-7640-AD89-8BFB-F611B239F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B51A959-6584-5BB6-1304-3F4C928357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43D04D7-D348-3DD7-EBA7-A2C3C43B6C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F8D567-9FF2-4F33-BF59-B7C86577DD67}" type="datetimeFigureOut">
              <a:rPr lang="ko-KR" altLang="en-US" smtClean="0"/>
              <a:t>2025-09-13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25CA095-B0E6-DF29-89D3-806888F496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9E318CB-C8DE-681C-E588-077FC1E2D6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6DDD9-7D1D-4E14-B9B7-93841D7B633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7928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" Target="slide91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9.xml"/><Relationship Id="rId4" Type="http://schemas.openxmlformats.org/officeDocument/2006/relationships/slide" Target="slide95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" Target="slide91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9.xml"/><Relationship Id="rId4" Type="http://schemas.openxmlformats.org/officeDocument/2006/relationships/slide" Target="slide95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" Target="slide91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9.xml"/><Relationship Id="rId4" Type="http://schemas.openxmlformats.org/officeDocument/2006/relationships/slide" Target="slide9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" Target="slide103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17.xml"/><Relationship Id="rId4" Type="http://schemas.openxmlformats.org/officeDocument/2006/relationships/slide" Target="slide11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" Target="slide103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17.xml"/><Relationship Id="rId4" Type="http://schemas.openxmlformats.org/officeDocument/2006/relationships/slide" Target="slide111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" Target="slide103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17.xml"/><Relationship Id="rId4" Type="http://schemas.openxmlformats.org/officeDocument/2006/relationships/slide" Target="slide11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" Target="slide103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17.xml"/><Relationship Id="rId4" Type="http://schemas.openxmlformats.org/officeDocument/2006/relationships/slide" Target="slide11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" Target="slide103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17.xml"/><Relationship Id="rId4" Type="http://schemas.openxmlformats.org/officeDocument/2006/relationships/slide" Target="slide111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" Target="slide103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17.xml"/><Relationship Id="rId4" Type="http://schemas.openxmlformats.org/officeDocument/2006/relationships/slide" Target="slide11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" Target="slide103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17.xml"/><Relationship Id="rId4" Type="http://schemas.openxmlformats.org/officeDocument/2006/relationships/slide" Target="slide1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" Target="slide103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17.xml"/><Relationship Id="rId4" Type="http://schemas.openxmlformats.org/officeDocument/2006/relationships/slide" Target="slide11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" Target="slide103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17.xml"/><Relationship Id="rId4" Type="http://schemas.openxmlformats.org/officeDocument/2006/relationships/slide" Target="slide11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" Target="slide103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17.xml"/><Relationship Id="rId4" Type="http://schemas.openxmlformats.org/officeDocument/2006/relationships/slide" Target="slide111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" Target="slide103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17.xml"/><Relationship Id="rId4" Type="http://schemas.openxmlformats.org/officeDocument/2006/relationships/slide" Target="slide11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" Target="slide103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17.xml"/><Relationship Id="rId4" Type="http://schemas.openxmlformats.org/officeDocument/2006/relationships/slide" Target="slide11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" Target="slide103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17.xml"/><Relationship Id="rId4" Type="http://schemas.openxmlformats.org/officeDocument/2006/relationships/slide" Target="slide11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" Target="slide103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17.xml"/><Relationship Id="rId4" Type="http://schemas.openxmlformats.org/officeDocument/2006/relationships/slide" Target="slide11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" Target="slide103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17.xml"/><Relationship Id="rId4" Type="http://schemas.openxmlformats.org/officeDocument/2006/relationships/slide" Target="slide11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" Target="slide103.xm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5" Type="http://schemas.openxmlformats.org/officeDocument/2006/relationships/slide" Target="slide117.xml"/><Relationship Id="rId4" Type="http://schemas.openxmlformats.org/officeDocument/2006/relationships/slide" Target="slide1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" Target="slide91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9.xml"/><Relationship Id="rId4" Type="http://schemas.openxmlformats.org/officeDocument/2006/relationships/slide" Target="slide9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" Target="slide91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9.xml"/><Relationship Id="rId4" Type="http://schemas.openxmlformats.org/officeDocument/2006/relationships/slide" Target="slide9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" Target="slide91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9.xml"/><Relationship Id="rId4" Type="http://schemas.openxmlformats.org/officeDocument/2006/relationships/slide" Target="slide95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" Target="slide91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9.xml"/><Relationship Id="rId4" Type="http://schemas.openxmlformats.org/officeDocument/2006/relationships/slide" Target="slide95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" Target="slide91.xm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9.xml"/><Relationship Id="rId4" Type="http://schemas.openxmlformats.org/officeDocument/2006/relationships/slide" Target="slide9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" Target="slide91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9.xml"/><Relationship Id="rId4" Type="http://schemas.openxmlformats.org/officeDocument/2006/relationships/slide" Target="slide95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" Target="slide91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9.xml"/><Relationship Id="rId4" Type="http://schemas.openxmlformats.org/officeDocument/2006/relationships/slide" Target="slide95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" Target="slide91.xm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9.xml"/><Relationship Id="rId4" Type="http://schemas.openxmlformats.org/officeDocument/2006/relationships/slide" Target="slide95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" Target="slide91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01.xml"/><Relationship Id="rId5" Type="http://schemas.openxmlformats.org/officeDocument/2006/relationships/slide" Target="slide99.xml"/><Relationship Id="rId4" Type="http://schemas.openxmlformats.org/officeDocument/2006/relationships/slide" Target="slide9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내용 개체 틀 4" descr="스크린샷, 사람, 인간의 얼굴, 음악이(가) 표시된 사진&#10;&#10;자동 생성된 설명">
            <a:extLst>
              <a:ext uri="{FF2B5EF4-FFF2-40B4-BE49-F238E27FC236}">
                <a16:creationId xmlns:a16="http://schemas.microsoft.com/office/drawing/2014/main" id="{11D8D552-698E-BC79-3A5B-B9614E0A1B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289"/>
            <a:ext cx="12192000" cy="68622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A14E7A-6690-B64C-BFFE-7A4B6F162CF0}"/>
              </a:ext>
            </a:extLst>
          </p:cNvPr>
          <p:cNvSpPr txBox="1"/>
          <p:nvPr/>
        </p:nvSpPr>
        <p:spPr>
          <a:xfrm>
            <a:off x="935560" y="917627"/>
            <a:ext cx="1079376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죄에서 자유를 얻게 함은</a:t>
            </a:r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r>
              <a: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생명 주께 있네</a:t>
            </a:r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r>
              <a: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여호와께 돌아가자</a:t>
            </a:r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r>
              <a:rPr lang="ko-KR" alt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위대하신 주</a:t>
            </a:r>
            <a:endParaRPr lang="en-US" altLang="ko-KR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r"/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r"/>
            <a:r>
              <a:rPr lang="en-US" altLang="ko-KR" sz="3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2025.9.13 </a:t>
            </a:r>
            <a:r>
              <a:rPr lang="ko-KR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  <a:cs typeface="Pretendard Variable Black" panose="02000003000000020004" pitchFamily="2" charset="-127"/>
              </a:rPr>
              <a:t>새시대교회 주일 예배</a:t>
            </a:r>
            <a:endParaRPr lang="en-US" altLang="ko-KR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강원교육튼튼" panose="02020603020101020101" pitchFamily="18" charset="-127"/>
              <a:ea typeface="강원교육튼튼" panose="02020603020101020101" pitchFamily="18" charset="-127"/>
              <a:cs typeface="Pretendard Variable Black" panose="02000003000000020004" pitchFamily="2" charset="-127"/>
            </a:endParaRPr>
          </a:p>
          <a:p>
            <a:pPr algn="r"/>
            <a:r>
              <a:rPr lang="en-US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                                                                         </a:t>
            </a:r>
            <a:r>
              <a:rPr lang="ko-KR" alt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뉴젠워십</a:t>
            </a:r>
            <a:r>
              <a:rPr lang="ko-KR" alt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 </a:t>
            </a:r>
            <a:r>
              <a:rPr lang="ko-KR" altLang="en-US" sz="3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강원교육튼튼" panose="02020603020101020101" pitchFamily="18" charset="-127"/>
                <a:ea typeface="강원교육튼튼" panose="02020603020101020101" pitchFamily="18" charset="-127"/>
              </a:rPr>
              <a:t>찬양팀</a:t>
            </a:r>
            <a:endParaRPr lang="ko-KR" altLang="en-US" sz="48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D60E579-992E-F5C1-ED26-D74A0E866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735" y="2624027"/>
            <a:ext cx="3104996" cy="388892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50" name="그림 3">
            <a:extLst>
              <a:ext uri="{FF2B5EF4-FFF2-40B4-BE49-F238E27FC236}">
                <a16:creationId xmlns:a16="http://schemas.microsoft.com/office/drawing/2014/main" id="{58225F40-DCA1-130D-058F-FD04444EF4A5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763" y="0"/>
            <a:ext cx="10804525" cy="6328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1">
            <a:extLst>
              <a:ext uri="{FF2B5EF4-FFF2-40B4-BE49-F238E27FC236}">
                <a16:creationId xmlns:a16="http://schemas.microsoft.com/office/drawing/2014/main" id="{87FF16D2-315A-6FE3-C493-A3D0DA6B2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1500" y="5373688"/>
            <a:ext cx="962991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latinLnBrk="0">
              <a:spcBef>
                <a:spcPct val="0"/>
              </a:spcBef>
              <a:buFontTx/>
              <a:buNone/>
            </a:pPr>
            <a: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  <a:t>There is the most beautiful story</a:t>
            </a:r>
            <a:b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  <a:t>Love story of our Savior</a:t>
            </a:r>
            <a:endParaRPr lang="en-US" altLang="en-US" sz="4000" b="1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그림 1">
            <a:extLst>
              <a:ext uri="{FF2B5EF4-FFF2-40B4-BE49-F238E27FC236}">
                <a16:creationId xmlns:a16="http://schemas.microsoft.com/office/drawing/2014/main" id="{415C98F1-6FAE-E9A1-1C30-B074A82AD91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BF8F81EF-3A84-EE68-C6B7-F4B63F9C4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이 눈에 아무 증거 아니</a:t>
            </a:r>
          </a:p>
        </p:txBody>
      </p:sp>
      <p:sp>
        <p:nvSpPr>
          <p:cNvPr id="1126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DE182CD1-70A3-6BCC-A7E8-6D22A5C1B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이 눈에 보기에는 어떠하든지</a:t>
            </a:r>
          </a:p>
        </p:txBody>
      </p:sp>
      <p:sp>
        <p:nvSpPr>
          <p:cNvPr id="1126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E16E5BF6-99F8-CD2D-B43A-DF745E53D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9.</a:t>
            </a:r>
            <a:r>
              <a:rPr lang="ko-KR" altLang="en-US" sz="1467">
                <a:solidFill>
                  <a:srgbClr val="FF0000"/>
                </a:solidFill>
              </a:rPr>
              <a:t>당신의 거룩함을 두고 맹세한</a:t>
            </a:r>
          </a:p>
        </p:txBody>
      </p:sp>
      <p:sp>
        <p:nvSpPr>
          <p:cNvPr id="11270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76155878-63FA-FE89-0A3E-76E24B7733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걸어가세 믿음 위에 서서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그림 1">
            <a:extLst>
              <a:ext uri="{FF2B5EF4-FFF2-40B4-BE49-F238E27FC236}">
                <a16:creationId xmlns:a16="http://schemas.microsoft.com/office/drawing/2014/main" id="{0CFBEBA7-ED03-8A82-85E6-12316941F57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A08C147F-169E-DBE2-966B-6F9FEFFAF6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이 눈에 아무 증거 아니</a:t>
            </a:r>
          </a:p>
        </p:txBody>
      </p:sp>
      <p:sp>
        <p:nvSpPr>
          <p:cNvPr id="1229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A440E548-2260-7855-0B40-4772F19978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이 눈에 보기에는 어떠하든지</a:t>
            </a:r>
          </a:p>
        </p:txBody>
      </p:sp>
      <p:sp>
        <p:nvSpPr>
          <p:cNvPr id="1229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2459B462-14E2-1AEB-764D-28732BD7AC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당신의 거룩함을 두고 맹세한</a:t>
            </a:r>
          </a:p>
        </p:txBody>
      </p:sp>
      <p:sp>
        <p:nvSpPr>
          <p:cNvPr id="12294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854F311F-BFF7-A587-BC6E-0F537DF064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11.</a:t>
            </a:r>
            <a:r>
              <a:rPr lang="ko-KR" altLang="en-US" sz="1467">
                <a:solidFill>
                  <a:srgbClr val="FF0000"/>
                </a:solidFill>
              </a:rPr>
              <a:t>걸어가세 믿음 위에 서서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1">
            <a:extLst>
              <a:ext uri="{FF2B5EF4-FFF2-40B4-BE49-F238E27FC236}">
                <a16:creationId xmlns:a16="http://schemas.microsoft.com/office/drawing/2014/main" id="{180371B0-AF30-599C-0D5C-4C1BD8B763B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6009F53C-9172-ABEC-280E-2F9A2F69C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이 눈에 아무 증거 아니</a:t>
            </a:r>
          </a:p>
        </p:txBody>
      </p:sp>
      <p:sp>
        <p:nvSpPr>
          <p:cNvPr id="1331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B4BF4BC7-A594-D41A-198F-F17DA6E1F9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이 눈에 보기에는 어떠하든지</a:t>
            </a:r>
          </a:p>
        </p:txBody>
      </p:sp>
      <p:sp>
        <p:nvSpPr>
          <p:cNvPr id="1331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4DCE30AB-A23C-7F82-5A5F-BC9B077A45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당신의 거룩함을 두고 맹세한</a:t>
            </a:r>
          </a:p>
        </p:txBody>
      </p:sp>
      <p:sp>
        <p:nvSpPr>
          <p:cNvPr id="13318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FA410B55-3F52-46DF-1FBC-B9B864FD3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11.</a:t>
            </a:r>
            <a:r>
              <a:rPr lang="ko-KR" altLang="en-US" sz="1467">
                <a:solidFill>
                  <a:srgbClr val="FF0000"/>
                </a:solidFill>
              </a:rPr>
              <a:t>걸어가세 믿음 위에 서서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1">
            <a:extLst>
              <a:ext uri="{FF2B5EF4-FFF2-40B4-BE49-F238E27FC236}">
                <a16:creationId xmlns:a16="http://schemas.microsoft.com/office/drawing/2014/main" id="{7E06B994-C859-D01D-8BAB-19B672C107F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FAAC1328-D1E2-2CDC-2DBA-883E42DC5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날이 저물어 갈 때 빈 들에서</a:t>
            </a:r>
          </a:p>
        </p:txBody>
      </p:sp>
      <p:sp>
        <p:nvSpPr>
          <p:cNvPr id="205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055BE17E-1802-0BC7-34D2-B7CF68B279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우리 모인 이곳에 주님 함께</a:t>
            </a:r>
          </a:p>
        </p:txBody>
      </p:sp>
      <p:sp>
        <p:nvSpPr>
          <p:cNvPr id="205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E6A509A7-2459-2834-3611-448F785D1F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주가 일하시네 주가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>
            <a:extLst>
              <a:ext uri="{FF2B5EF4-FFF2-40B4-BE49-F238E27FC236}">
                <a16:creationId xmlns:a16="http://schemas.microsoft.com/office/drawing/2014/main" id="{46F363EA-A237-D91F-A1B4-0A83E59304B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F9063187-F9E0-E5E5-EC5B-68523987EC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날이 저물어 갈 때 빈 들에서</a:t>
            </a:r>
          </a:p>
        </p:txBody>
      </p:sp>
      <p:sp>
        <p:nvSpPr>
          <p:cNvPr id="307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05AFF598-578A-09C9-70DF-639AB605D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우리 모인 이곳에 주님 함께</a:t>
            </a:r>
          </a:p>
        </p:txBody>
      </p:sp>
      <p:sp>
        <p:nvSpPr>
          <p:cNvPr id="307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C03E43EC-F9B7-7B16-B1E2-3205714D44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주가 일하시네 주가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>
            <a:extLst>
              <a:ext uri="{FF2B5EF4-FFF2-40B4-BE49-F238E27FC236}">
                <a16:creationId xmlns:a16="http://schemas.microsoft.com/office/drawing/2014/main" id="{C0F65AC4-9B2A-EA08-D469-1EE56D6B1FE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EAB644D3-57C0-279B-3651-40595C57A7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날이 저물어 갈 때 빈 들에서</a:t>
            </a:r>
          </a:p>
        </p:txBody>
      </p:sp>
      <p:sp>
        <p:nvSpPr>
          <p:cNvPr id="410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420EE1AA-6536-6D27-AD21-4B25899AAE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우리 모인 이곳에 주님 함께</a:t>
            </a:r>
          </a:p>
        </p:txBody>
      </p:sp>
      <p:sp>
        <p:nvSpPr>
          <p:cNvPr id="410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E05FE22D-158E-D746-19C6-322598106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주가 일하시네 주가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>
            <a:extLst>
              <a:ext uri="{FF2B5EF4-FFF2-40B4-BE49-F238E27FC236}">
                <a16:creationId xmlns:a16="http://schemas.microsoft.com/office/drawing/2014/main" id="{49D7E8DD-3E55-57F3-59A8-5791E252453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813D25C1-E2FF-69C0-35CB-EC2E36558F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날이 저물어 갈 때 빈 들에서</a:t>
            </a:r>
          </a:p>
        </p:txBody>
      </p:sp>
      <p:sp>
        <p:nvSpPr>
          <p:cNvPr id="512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61FA0926-A5F3-FAF6-9B65-8F745FF74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우리 모인 이곳에 주님 함께</a:t>
            </a:r>
          </a:p>
        </p:txBody>
      </p:sp>
      <p:sp>
        <p:nvSpPr>
          <p:cNvPr id="512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92CF5BDF-C8D1-07F0-9C71-01A72A8314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주가 일하시네 주가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>
            <a:extLst>
              <a:ext uri="{FF2B5EF4-FFF2-40B4-BE49-F238E27FC236}">
                <a16:creationId xmlns:a16="http://schemas.microsoft.com/office/drawing/2014/main" id="{9DC7D7E4-1A48-65DE-6D4F-BBD76B2ACD6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D2DCAEBB-8FC0-A564-B21F-DF47C33A98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날이 저물어 갈 때 빈 들에서</a:t>
            </a:r>
          </a:p>
        </p:txBody>
      </p:sp>
      <p:sp>
        <p:nvSpPr>
          <p:cNvPr id="614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0BF49085-7E38-30A4-FDCC-CC54E4E333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우리 모인 이곳에 주님 함께</a:t>
            </a:r>
          </a:p>
        </p:txBody>
      </p:sp>
      <p:sp>
        <p:nvSpPr>
          <p:cNvPr id="614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D0D854D4-52BA-4CB8-2DB9-E6599D0F60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주가 일하시네 주가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>
            <a:extLst>
              <a:ext uri="{FF2B5EF4-FFF2-40B4-BE49-F238E27FC236}">
                <a16:creationId xmlns:a16="http://schemas.microsoft.com/office/drawing/2014/main" id="{08E4ED13-4F59-9299-CE76-E5716CE530C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9BC6A08C-674F-E242-8895-75BE7634A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날이 저물어 갈 때 빈 들에서</a:t>
            </a:r>
          </a:p>
        </p:txBody>
      </p:sp>
      <p:sp>
        <p:nvSpPr>
          <p:cNvPr id="717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73F44FB3-8B0D-A95B-8D92-15CA6EE4A0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우리 모인 이곳에 주님 함께</a:t>
            </a:r>
          </a:p>
        </p:txBody>
      </p:sp>
      <p:sp>
        <p:nvSpPr>
          <p:cNvPr id="717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9E24345D-FD84-36A3-5662-8E27D747E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주가 일하시네 주가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>
            <a:extLst>
              <a:ext uri="{FF2B5EF4-FFF2-40B4-BE49-F238E27FC236}">
                <a16:creationId xmlns:a16="http://schemas.microsoft.com/office/drawing/2014/main" id="{01C471BD-8828-71E0-FF44-FB91EDA4327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5E6ECEB0-8BFC-505A-63E9-9252347F5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날이 저물어 갈 때 빈 들에서</a:t>
            </a:r>
          </a:p>
        </p:txBody>
      </p:sp>
      <p:sp>
        <p:nvSpPr>
          <p:cNvPr id="819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5D9A8830-D915-3088-26C3-119E666DF0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우리 모인 이곳에 주님 함께</a:t>
            </a:r>
          </a:p>
        </p:txBody>
      </p:sp>
      <p:sp>
        <p:nvSpPr>
          <p:cNvPr id="819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E0E052C4-C223-9D7C-95B5-9BEA27B534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주가 일하시네 주가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1CD7770-AEC0-447D-8DC3-7B0081822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735" y="2624027"/>
            <a:ext cx="3104996" cy="388892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74" name="그림 3">
            <a:extLst>
              <a:ext uri="{FF2B5EF4-FFF2-40B4-BE49-F238E27FC236}">
                <a16:creationId xmlns:a16="http://schemas.microsoft.com/office/drawing/2014/main" id="{63EDCFA1-29DF-A4B0-1125-8A1D68DE5AC0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841" y="-171451"/>
            <a:ext cx="11065164" cy="6091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6">
            <a:extLst>
              <a:ext uri="{FF2B5EF4-FFF2-40B4-BE49-F238E27FC236}">
                <a16:creationId xmlns:a16="http://schemas.microsoft.com/office/drawing/2014/main" id="{1228C45B-871B-59BC-E050-466BE67FD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4909" y="5258789"/>
            <a:ext cx="91122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latinLnBrk="0">
              <a:spcBef>
                <a:spcPct val="0"/>
              </a:spcBef>
              <a:buFontTx/>
              <a:buNone/>
            </a:pPr>
            <a: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  <a:t>The glorious man who left heaven</a:t>
            </a:r>
            <a:b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  <a:t>To save the sinner like me</a:t>
            </a:r>
            <a:endParaRPr lang="en-US" altLang="en-US" sz="4000" b="1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1">
            <a:extLst>
              <a:ext uri="{FF2B5EF4-FFF2-40B4-BE49-F238E27FC236}">
                <a16:creationId xmlns:a16="http://schemas.microsoft.com/office/drawing/2014/main" id="{CA8EAF9C-3BBE-C78A-B76C-0C8A75789BE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17E2893D-44A2-9BAC-E4A5-3770BB247D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날이 저물어 갈 때 빈 들에서</a:t>
            </a:r>
          </a:p>
        </p:txBody>
      </p:sp>
      <p:sp>
        <p:nvSpPr>
          <p:cNvPr id="922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68192297-9EC9-FFD3-F002-6DC1E73591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우리 모인 이곳에 주님 함께</a:t>
            </a:r>
          </a:p>
        </p:txBody>
      </p:sp>
      <p:sp>
        <p:nvSpPr>
          <p:cNvPr id="922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2285921D-06D6-F0C5-99A1-663388B74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주가 일하시네 주가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1">
            <a:extLst>
              <a:ext uri="{FF2B5EF4-FFF2-40B4-BE49-F238E27FC236}">
                <a16:creationId xmlns:a16="http://schemas.microsoft.com/office/drawing/2014/main" id="{7503DDAF-C4C1-5985-CDA2-920D3DBFFAA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BBC397D4-0440-BBF9-B58A-4496F6A2CE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날이 저물어 갈 때 빈 들에서</a:t>
            </a:r>
          </a:p>
        </p:txBody>
      </p:sp>
      <p:sp>
        <p:nvSpPr>
          <p:cNvPr id="1024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7CF91580-41EC-4D9A-D5F3-AE71EF8B7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9.</a:t>
            </a:r>
            <a:r>
              <a:rPr lang="ko-KR" altLang="en-US" sz="1467">
                <a:solidFill>
                  <a:srgbClr val="FF0000"/>
                </a:solidFill>
              </a:rPr>
              <a:t>우리 모인 이곳에 주님 함께</a:t>
            </a:r>
          </a:p>
        </p:txBody>
      </p:sp>
      <p:sp>
        <p:nvSpPr>
          <p:cNvPr id="1024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3EF17A37-EFDC-5E83-8C9D-5FF351E7F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주가 일하시네 주가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그림 1">
            <a:extLst>
              <a:ext uri="{FF2B5EF4-FFF2-40B4-BE49-F238E27FC236}">
                <a16:creationId xmlns:a16="http://schemas.microsoft.com/office/drawing/2014/main" id="{5D30BAD7-9AF6-43BF-129A-B4A551E3E89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1D1B5A1F-A3A8-ECD5-FE74-AF0B0D2A7F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날이 저물어 갈 때 빈 들에서</a:t>
            </a:r>
          </a:p>
        </p:txBody>
      </p:sp>
      <p:sp>
        <p:nvSpPr>
          <p:cNvPr id="1126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A9F41EC0-7F81-DB2A-69C1-F3602E5BF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9.</a:t>
            </a:r>
            <a:r>
              <a:rPr lang="ko-KR" altLang="en-US" sz="1467">
                <a:solidFill>
                  <a:srgbClr val="FF0000"/>
                </a:solidFill>
              </a:rPr>
              <a:t>우리 모인 이곳에 주님 함께</a:t>
            </a:r>
          </a:p>
        </p:txBody>
      </p:sp>
      <p:sp>
        <p:nvSpPr>
          <p:cNvPr id="1126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E9FC318E-B534-3E17-E4DF-9F62966F9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주가 일하시네 주가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그림 1">
            <a:extLst>
              <a:ext uri="{FF2B5EF4-FFF2-40B4-BE49-F238E27FC236}">
                <a16:creationId xmlns:a16="http://schemas.microsoft.com/office/drawing/2014/main" id="{253B04AC-F4F2-2766-28B0-28195E11D62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93F08EE6-A71F-1AED-1197-9C4F2D711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날이 저물어 갈 때 빈 들에서</a:t>
            </a:r>
          </a:p>
        </p:txBody>
      </p:sp>
      <p:sp>
        <p:nvSpPr>
          <p:cNvPr id="1229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AAA64CA0-D9BE-6E14-8A00-59C2DE4C06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9.</a:t>
            </a:r>
            <a:r>
              <a:rPr lang="ko-KR" altLang="en-US" sz="1467">
                <a:solidFill>
                  <a:srgbClr val="FF0000"/>
                </a:solidFill>
              </a:rPr>
              <a:t>우리 모인 이곳에 주님 함께</a:t>
            </a:r>
          </a:p>
        </p:txBody>
      </p:sp>
      <p:sp>
        <p:nvSpPr>
          <p:cNvPr id="1229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80CF13EE-9734-65F3-AD34-3ABA385E6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주가 일하시네 주가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1">
            <a:extLst>
              <a:ext uri="{FF2B5EF4-FFF2-40B4-BE49-F238E27FC236}">
                <a16:creationId xmlns:a16="http://schemas.microsoft.com/office/drawing/2014/main" id="{44686E1F-7CF3-EE46-B9A8-D2BF236562C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B7B1C6FD-EF05-A890-8F54-BC066007F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날이 저물어 갈 때 빈 들에서</a:t>
            </a:r>
          </a:p>
        </p:txBody>
      </p:sp>
      <p:sp>
        <p:nvSpPr>
          <p:cNvPr id="1331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324A1587-EB6F-CA66-17EB-FD1DB022F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9.</a:t>
            </a:r>
            <a:r>
              <a:rPr lang="ko-KR" altLang="en-US" sz="1467">
                <a:solidFill>
                  <a:srgbClr val="FF0000"/>
                </a:solidFill>
              </a:rPr>
              <a:t>우리 모인 이곳에 주님 함께</a:t>
            </a:r>
          </a:p>
        </p:txBody>
      </p:sp>
      <p:sp>
        <p:nvSpPr>
          <p:cNvPr id="1331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F4DFE9E3-9D67-0258-CF55-65F0F1B543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주가 일하시네 주가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그림 1">
            <a:extLst>
              <a:ext uri="{FF2B5EF4-FFF2-40B4-BE49-F238E27FC236}">
                <a16:creationId xmlns:a16="http://schemas.microsoft.com/office/drawing/2014/main" id="{C99E621D-F1C0-515A-434C-1086A64118A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6AEC0CCA-7D3A-6A07-733E-16D6D35492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날이 저물어 갈 때 빈 들에서</a:t>
            </a:r>
          </a:p>
        </p:txBody>
      </p:sp>
      <p:sp>
        <p:nvSpPr>
          <p:cNvPr id="1434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56656693-FBE2-F4B8-0927-00E13AC08A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9.</a:t>
            </a:r>
            <a:r>
              <a:rPr lang="ko-KR" altLang="en-US" sz="1467">
                <a:solidFill>
                  <a:srgbClr val="FF0000"/>
                </a:solidFill>
              </a:rPr>
              <a:t>우리 모인 이곳에 주님 함께</a:t>
            </a:r>
          </a:p>
        </p:txBody>
      </p:sp>
      <p:sp>
        <p:nvSpPr>
          <p:cNvPr id="1434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5CA78478-A4AF-D71A-0087-7265B87DC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주가 일하시네 주가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그림 1">
            <a:extLst>
              <a:ext uri="{FF2B5EF4-FFF2-40B4-BE49-F238E27FC236}">
                <a16:creationId xmlns:a16="http://schemas.microsoft.com/office/drawing/2014/main" id="{14A13B08-DC87-27CD-ABFA-5688D828028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8DED2AC5-5E58-BED0-31BC-82550B331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날이 저물어 갈 때 빈 들에서</a:t>
            </a:r>
          </a:p>
        </p:txBody>
      </p:sp>
      <p:sp>
        <p:nvSpPr>
          <p:cNvPr id="1536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36BD5B5F-89E2-DDAF-6E13-AABA0DB733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9.</a:t>
            </a:r>
            <a:r>
              <a:rPr lang="ko-KR" altLang="en-US" sz="1467">
                <a:solidFill>
                  <a:srgbClr val="FF0000"/>
                </a:solidFill>
              </a:rPr>
              <a:t>우리 모인 이곳에 주님 함께</a:t>
            </a:r>
          </a:p>
        </p:txBody>
      </p:sp>
      <p:sp>
        <p:nvSpPr>
          <p:cNvPr id="1536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EA2C7897-BC14-B150-25A5-2DB07ABEF3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15.</a:t>
            </a:r>
            <a:r>
              <a:rPr lang="ko-KR" altLang="en-US" sz="1467"/>
              <a:t>주가 일하시네 주가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그림 1">
            <a:extLst>
              <a:ext uri="{FF2B5EF4-FFF2-40B4-BE49-F238E27FC236}">
                <a16:creationId xmlns:a16="http://schemas.microsoft.com/office/drawing/2014/main" id="{1E34D6FF-C56F-A4B7-CB58-34ABF3C5393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BFE9AE9C-3CCB-37DC-5CC8-A83464A63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날이 저물어 갈 때 빈 들에서</a:t>
            </a:r>
          </a:p>
        </p:txBody>
      </p:sp>
      <p:sp>
        <p:nvSpPr>
          <p:cNvPr id="1638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CC5DF6EC-CD1E-DCE1-A755-CB47FC066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우리 모인 이곳에 주님 함께</a:t>
            </a:r>
          </a:p>
        </p:txBody>
      </p:sp>
      <p:sp>
        <p:nvSpPr>
          <p:cNvPr id="1638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EA193463-9287-CF48-2BB7-6DB2D3B3E2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15.</a:t>
            </a:r>
            <a:r>
              <a:rPr lang="ko-KR" altLang="en-US" sz="1467">
                <a:solidFill>
                  <a:srgbClr val="FF0000"/>
                </a:solidFill>
              </a:rPr>
              <a:t>주가 일하시네 주가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그림 1">
            <a:extLst>
              <a:ext uri="{FF2B5EF4-FFF2-40B4-BE49-F238E27FC236}">
                <a16:creationId xmlns:a16="http://schemas.microsoft.com/office/drawing/2014/main" id="{5F177DD4-4E64-E005-4354-00118A962BB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F7DDFDEF-CF4A-C1F1-C3D8-EAC0CB024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날이 저물어 갈 때 빈 들에서</a:t>
            </a:r>
          </a:p>
        </p:txBody>
      </p:sp>
      <p:sp>
        <p:nvSpPr>
          <p:cNvPr id="1741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1812E7B3-7436-2E74-E18D-303A7CFBDB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우리 모인 이곳에 주님 함께</a:t>
            </a:r>
          </a:p>
        </p:txBody>
      </p:sp>
      <p:sp>
        <p:nvSpPr>
          <p:cNvPr id="1741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607D6F2C-96C0-AB64-46D1-4AC06A5EC9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15.</a:t>
            </a:r>
            <a:r>
              <a:rPr lang="ko-KR" altLang="en-US" sz="1467">
                <a:solidFill>
                  <a:srgbClr val="FF0000"/>
                </a:solidFill>
              </a:rPr>
              <a:t>주가 일하시네 주가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62146-F8C2-C527-21C1-69F43D3C06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6DB89CD-B1F0-D478-4E0D-70345F2BC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735" y="2624027"/>
            <a:ext cx="3104996" cy="388892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050" name="그림 3">
            <a:extLst>
              <a:ext uri="{FF2B5EF4-FFF2-40B4-BE49-F238E27FC236}">
                <a16:creationId xmlns:a16="http://schemas.microsoft.com/office/drawing/2014/main" id="{620C456D-A27B-ADDC-C74B-A8704B8DCF6D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617" y="-85003"/>
            <a:ext cx="10804525" cy="6328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1">
            <a:extLst>
              <a:ext uri="{FF2B5EF4-FFF2-40B4-BE49-F238E27FC236}">
                <a16:creationId xmlns:a16="http://schemas.microsoft.com/office/drawing/2014/main" id="{A5B78758-C2E4-848B-F239-6AA5B145B9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1500" y="5373688"/>
            <a:ext cx="962991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latinLnBrk="0">
              <a:spcBef>
                <a:spcPct val="0"/>
              </a:spcBef>
              <a:buFontTx/>
              <a:buNone/>
            </a:pPr>
            <a: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  <a:t>There is the most beautiful story</a:t>
            </a:r>
            <a:b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  <a:t>Love story of our Savior</a:t>
            </a:r>
            <a:endParaRPr lang="en-US" altLang="en-US" sz="4000" b="1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183120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42E8A-171A-80EA-DE06-70ED63498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3BB67EC-C2C4-4933-C895-7D52F1BCD4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735" y="2624027"/>
            <a:ext cx="3104996" cy="388892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74" name="그림 3">
            <a:extLst>
              <a:ext uri="{FF2B5EF4-FFF2-40B4-BE49-F238E27FC236}">
                <a16:creationId xmlns:a16="http://schemas.microsoft.com/office/drawing/2014/main" id="{3690E921-D737-7369-6D22-6DC1B7FF9606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841" y="-171451"/>
            <a:ext cx="11065164" cy="6091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6">
            <a:extLst>
              <a:ext uri="{FF2B5EF4-FFF2-40B4-BE49-F238E27FC236}">
                <a16:creationId xmlns:a16="http://schemas.microsoft.com/office/drawing/2014/main" id="{9E558FB8-35A2-655E-8712-B8F18DC45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4909" y="5258789"/>
            <a:ext cx="91122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latinLnBrk="0">
              <a:spcBef>
                <a:spcPct val="0"/>
              </a:spcBef>
              <a:buFontTx/>
              <a:buNone/>
            </a:pPr>
            <a: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  <a:t>The glorious man who left heaven</a:t>
            </a:r>
            <a:b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  <a:t>To save the sinner like me</a:t>
            </a:r>
            <a:endParaRPr lang="en-US" altLang="en-US" sz="4000" b="1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87997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978FE165-5975-4BCA-64AD-92029B465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735" y="2624027"/>
            <a:ext cx="3104996" cy="388892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EB47B61F-A962-5B71-0AC2-86FB183B30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872" y="-41255"/>
            <a:ext cx="10802793" cy="607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">
            <a:extLst>
              <a:ext uri="{FF2B5EF4-FFF2-40B4-BE49-F238E27FC236}">
                <a16:creationId xmlns:a16="http://schemas.microsoft.com/office/drawing/2014/main" id="{0D6E2A28-4CAE-CEAD-1B44-6F2E2A5BFF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5373688"/>
            <a:ext cx="777716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latinLnBrk="0">
              <a:spcBef>
                <a:spcPct val="0"/>
              </a:spcBef>
              <a:buFontTx/>
              <a:buNone/>
            </a:pPr>
            <a:r>
              <a:rPr lang="en-US" altLang="ko-KR" sz="4000" b="1" dirty="0" err="1">
                <a:latin typeface="휴먼매직체" panose="02030504000101010101" pitchFamily="18" charset="-127"/>
                <a:ea typeface="휴먼매직체" panose="02030504000101010101" pitchFamily="18" charset="-127"/>
              </a:rPr>
              <a:t>Jesus’love</a:t>
            </a:r>
            <a: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  <a:t> is truly amazing</a:t>
            </a:r>
            <a:b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  <a:t>It is amazing, it is amazing</a:t>
            </a:r>
            <a:endParaRPr lang="en-US" altLang="en-US" sz="4000" b="1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600F18AC-67A6-E086-807C-D0BB4D16E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735" y="2624027"/>
            <a:ext cx="3104996" cy="388892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04C19CE4-817A-2FD1-2D8A-953B310F60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691" y="-81271"/>
            <a:ext cx="10529743" cy="592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6">
            <a:extLst>
              <a:ext uri="{FF2B5EF4-FFF2-40B4-BE49-F238E27FC236}">
                <a16:creationId xmlns:a16="http://schemas.microsoft.com/office/drawing/2014/main" id="{6A892283-1C45-FBCC-4AE1-B5E08C10B1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" y="5253615"/>
            <a:ext cx="1130963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latinLnBrk="0">
              <a:spcBef>
                <a:spcPct val="0"/>
              </a:spcBef>
              <a:buFontTx/>
              <a:buNone/>
            </a:pPr>
            <a: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  <a:t>Oh, Jesus’ love is truly amazing</a:t>
            </a:r>
            <a:b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  <a:t>The amazing love for me</a:t>
            </a:r>
            <a:endParaRPr lang="en-US" altLang="en-US" sz="4000" b="1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>
            <a:extLst>
              <a:ext uri="{FF2B5EF4-FFF2-40B4-BE49-F238E27FC236}">
                <a16:creationId xmlns:a16="http://schemas.microsoft.com/office/drawing/2014/main" id="{5DF1F17C-A683-DFF8-31DD-5B4F52927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072" y="0"/>
            <a:ext cx="10619509" cy="5974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6">
            <a:extLst>
              <a:ext uri="{FF2B5EF4-FFF2-40B4-BE49-F238E27FC236}">
                <a16:creationId xmlns:a16="http://schemas.microsoft.com/office/drawing/2014/main" id="{0F92E051-E405-8775-3088-DD5CC6AB7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0" y="5441950"/>
            <a:ext cx="777716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latinLnBrk="0">
              <a:spcBef>
                <a:spcPct val="0"/>
              </a:spcBef>
              <a:buFontTx/>
              <a:buNone/>
            </a:pPr>
            <a: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  <a:t>Out of so many people </a:t>
            </a:r>
            <a:b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  <a:t>In this vast universe</a:t>
            </a:r>
            <a:endParaRPr lang="en-US" altLang="en-US" sz="4000" b="1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C3706C61-A410-C263-9796-CA0ABCD976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75" y="3217344"/>
            <a:ext cx="2657846" cy="3286584"/>
          </a:xfrm>
          <a:prstGeom prst="rect">
            <a:avLst/>
          </a:prstGeom>
          <a:effectLst>
            <a:softEdge rad="317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2DF6AF7-6D2D-6FE5-CE07-36E31256BC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302" y="3041853"/>
            <a:ext cx="2657846" cy="328658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170" name="그림 1">
            <a:extLst>
              <a:ext uri="{FF2B5EF4-FFF2-40B4-BE49-F238E27FC236}">
                <a16:creationId xmlns:a16="http://schemas.microsoft.com/office/drawing/2014/main" id="{F3E598A1-4FB9-AF5B-C357-F881629C6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750" y="0"/>
            <a:ext cx="10176765" cy="5724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6">
            <a:extLst>
              <a:ext uri="{FF2B5EF4-FFF2-40B4-BE49-F238E27FC236}">
                <a16:creationId xmlns:a16="http://schemas.microsoft.com/office/drawing/2014/main" id="{EA0128E4-1AB9-7FF7-228A-6111F7FA8C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8266" y="5198052"/>
            <a:ext cx="925324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latinLnBrk="0">
              <a:spcBef>
                <a:spcPct val="0"/>
              </a:spcBef>
              <a:buFontTx/>
              <a:buNone/>
            </a:pPr>
            <a: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  <a:t>I am saved and protected by Him</a:t>
            </a:r>
          </a:p>
          <a:p>
            <a:pPr algn="ctr" latinLnBrk="0">
              <a:spcBef>
                <a:spcPct val="0"/>
              </a:spcBef>
              <a:buFontTx/>
              <a:buNone/>
            </a:pPr>
            <a: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  <a:t>So every day I live in the love</a:t>
            </a:r>
            <a:endParaRPr lang="en-US" altLang="en-US" sz="4000" b="1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D6566-8BCF-E6B1-30C6-771C563BD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>
            <a:extLst>
              <a:ext uri="{FF2B5EF4-FFF2-40B4-BE49-F238E27FC236}">
                <a16:creationId xmlns:a16="http://schemas.microsoft.com/office/drawing/2014/main" id="{53779C8F-E6B9-7029-A9FD-637DEF0D8F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15" y="0"/>
            <a:ext cx="10802793" cy="607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">
            <a:extLst>
              <a:ext uri="{FF2B5EF4-FFF2-40B4-BE49-F238E27FC236}">
                <a16:creationId xmlns:a16="http://schemas.microsoft.com/office/drawing/2014/main" id="{C2E6A82F-F2D0-9CBF-F746-C9F26CE822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2731" y="5327506"/>
            <a:ext cx="777716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latinLnBrk="0">
              <a:spcBef>
                <a:spcPct val="0"/>
              </a:spcBef>
              <a:buFontTx/>
              <a:buNone/>
            </a:pPr>
            <a:r>
              <a:rPr lang="en-US" altLang="ko-KR" sz="4000" b="1" dirty="0" err="1">
                <a:latin typeface="휴먼매직체" panose="02030504000101010101" pitchFamily="18" charset="-127"/>
                <a:ea typeface="휴먼매직체" panose="02030504000101010101" pitchFamily="18" charset="-127"/>
              </a:rPr>
              <a:t>Jesus’love</a:t>
            </a:r>
            <a: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  <a:t> is truly amazing</a:t>
            </a:r>
            <a:b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  <a:t>It is amazing, it is amazing</a:t>
            </a:r>
            <a:endParaRPr lang="en-US" altLang="en-US" sz="4000" b="1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568511BA-6B87-117E-8C9B-BE9ACC5395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75" y="3217344"/>
            <a:ext cx="2657846" cy="328658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75583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2D2B44-80B9-2A88-815D-D4803DC7D0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E9B9CED-D1A7-D716-19C5-371CC4D67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75" y="3217344"/>
            <a:ext cx="2657846" cy="328658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1CC7DD2A-1730-B288-6037-757E309FDA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308" y="94219"/>
            <a:ext cx="10529743" cy="592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6">
            <a:extLst>
              <a:ext uri="{FF2B5EF4-FFF2-40B4-BE49-F238E27FC236}">
                <a16:creationId xmlns:a16="http://schemas.microsoft.com/office/drawing/2014/main" id="{F0C730D6-ACD9-3950-42CA-753D72442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361" y="5253614"/>
            <a:ext cx="1130963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latinLnBrk="0">
              <a:spcBef>
                <a:spcPct val="0"/>
              </a:spcBef>
              <a:buFontTx/>
              <a:buNone/>
            </a:pPr>
            <a: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  <a:t>Oh, Jesus’ love is truly amazing</a:t>
            </a:r>
            <a:b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  <a:t>The amazing love for me</a:t>
            </a:r>
            <a:endParaRPr lang="en-US" altLang="en-US" sz="4000" b="1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06937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42" y="-199777"/>
            <a:ext cx="10758115" cy="8068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465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AB02CA-8C3C-A1B5-3D1A-D5C9226EB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>
            <a:extLst>
              <a:ext uri="{FF2B5EF4-FFF2-40B4-BE49-F238E27FC236}">
                <a16:creationId xmlns:a16="http://schemas.microsoft.com/office/drawing/2014/main" id="{B16C0F62-C730-6C9E-C17E-3EA7E03F7D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915" y="0"/>
            <a:ext cx="10802793" cy="607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">
            <a:extLst>
              <a:ext uri="{FF2B5EF4-FFF2-40B4-BE49-F238E27FC236}">
                <a16:creationId xmlns:a16="http://schemas.microsoft.com/office/drawing/2014/main" id="{C4094A51-7EC1-7B1C-1778-7DD2BF7F4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2731" y="5327506"/>
            <a:ext cx="777716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latinLnBrk="0">
              <a:spcBef>
                <a:spcPct val="0"/>
              </a:spcBef>
              <a:buFontTx/>
              <a:buNone/>
            </a:pPr>
            <a:r>
              <a:rPr lang="en-US" altLang="ko-KR" sz="4000" b="1" dirty="0" err="1">
                <a:latin typeface="휴먼매직체" panose="02030504000101010101" pitchFamily="18" charset="-127"/>
                <a:ea typeface="휴먼매직체" panose="02030504000101010101" pitchFamily="18" charset="-127"/>
              </a:rPr>
              <a:t>Jesus’love</a:t>
            </a:r>
            <a: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  <a:t> is truly amazing</a:t>
            </a:r>
            <a:b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  <a:t>It is amazing, it is amazing</a:t>
            </a:r>
            <a:endParaRPr lang="en-US" altLang="en-US" sz="4000" b="1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49DC9493-525A-9214-16E0-EBBC007C7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375" y="3217344"/>
            <a:ext cx="2657846" cy="328658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253552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872AAD-33E2-7E79-E277-EED76C96F1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A3B141DD-598C-B43D-B5B3-864EB8840F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375" y="3217344"/>
            <a:ext cx="2657846" cy="328658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2E4C2037-4BFC-5C19-7648-4678BF2165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308" y="94219"/>
            <a:ext cx="10529743" cy="592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6">
            <a:extLst>
              <a:ext uri="{FF2B5EF4-FFF2-40B4-BE49-F238E27FC236}">
                <a16:creationId xmlns:a16="http://schemas.microsoft.com/office/drawing/2014/main" id="{EC2B631E-77AF-A997-6402-862113028D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2361" y="5253614"/>
            <a:ext cx="1130963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latinLnBrk="0">
              <a:spcBef>
                <a:spcPct val="0"/>
              </a:spcBef>
              <a:buFontTx/>
              <a:buNone/>
            </a:pPr>
            <a: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  <a:t>Oh, Jesus’ love is truly amazing</a:t>
            </a:r>
            <a:b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  <a:t>The amazing love for me</a:t>
            </a:r>
            <a:endParaRPr lang="en-US" altLang="en-US" sz="4000" b="1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498210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8AC3786-7EBF-48E5-6816-28FF2106A6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24" y="2640724"/>
            <a:ext cx="3096057" cy="3315163"/>
          </a:xfrm>
          <a:prstGeom prst="rect">
            <a:avLst/>
          </a:prstGeom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B7E896C3-6C6F-D955-6DF3-4617A46192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089" y="130896"/>
            <a:ext cx="10983913" cy="6178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6">
            <a:extLst>
              <a:ext uri="{FF2B5EF4-FFF2-40B4-BE49-F238E27FC236}">
                <a16:creationId xmlns:a16="http://schemas.microsoft.com/office/drawing/2014/main" id="{5B258EA3-B8A3-D7EA-3715-55BB929F28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6836" y="5294168"/>
            <a:ext cx="1029450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latinLnBrk="0">
              <a:spcBef>
                <a:spcPct val="0"/>
              </a:spcBef>
              <a:buFontTx/>
              <a:buNone/>
            </a:pPr>
            <a: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  <a:t>People won’t be able to understand</a:t>
            </a:r>
            <a:b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  <a:t>God’s love that sent Jesus Christ</a:t>
            </a:r>
            <a:endParaRPr lang="en-US" altLang="en-US" sz="4000" b="1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F3432C89-178C-7D49-3667-96D52E192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52" y="2676582"/>
            <a:ext cx="3096057" cy="3315163"/>
          </a:xfrm>
          <a:prstGeom prst="rect">
            <a:avLst/>
          </a:prstGeom>
        </p:spPr>
      </p:pic>
      <p:pic>
        <p:nvPicPr>
          <p:cNvPr id="11266" name="그림 1">
            <a:extLst>
              <a:ext uri="{FF2B5EF4-FFF2-40B4-BE49-F238E27FC236}">
                <a16:creationId xmlns:a16="http://schemas.microsoft.com/office/drawing/2014/main" id="{2330E189-7D18-AD64-5821-7CBBDF6FAB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473" y="-171450"/>
            <a:ext cx="10457440" cy="5882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6">
            <a:extLst>
              <a:ext uri="{FF2B5EF4-FFF2-40B4-BE49-F238E27FC236}">
                <a16:creationId xmlns:a16="http://schemas.microsoft.com/office/drawing/2014/main" id="{445E972F-EE67-E2DD-C37B-2611834F0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5104" y="5189758"/>
            <a:ext cx="777716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latinLnBrk="0">
              <a:spcBef>
                <a:spcPct val="0"/>
              </a:spcBef>
              <a:buFontTx/>
              <a:buNone/>
            </a:pPr>
            <a: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  <a:t>This love makes me to be alive </a:t>
            </a:r>
          </a:p>
          <a:p>
            <a:pPr algn="ctr" latinLnBrk="0">
              <a:spcBef>
                <a:spcPct val="0"/>
              </a:spcBef>
              <a:buFontTx/>
              <a:buNone/>
            </a:pPr>
            <a: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  <a:t>The love of cross in Calvary</a:t>
            </a:r>
            <a:endParaRPr lang="en-US" altLang="en-US" sz="4000" b="1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4EA67-3BB7-0868-C555-CF356CCFC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CB9F5F4-C2EE-548D-D415-CA700A9C6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24" y="2640724"/>
            <a:ext cx="3096057" cy="3315163"/>
          </a:xfrm>
          <a:prstGeom prst="rect">
            <a:avLst/>
          </a:prstGeom>
        </p:spPr>
      </p:pic>
      <p:pic>
        <p:nvPicPr>
          <p:cNvPr id="10242" name="그림 1">
            <a:extLst>
              <a:ext uri="{FF2B5EF4-FFF2-40B4-BE49-F238E27FC236}">
                <a16:creationId xmlns:a16="http://schemas.microsoft.com/office/drawing/2014/main" id="{76E3938E-1D83-7028-71DE-456B42105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089" y="130896"/>
            <a:ext cx="10983913" cy="6178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6">
            <a:extLst>
              <a:ext uri="{FF2B5EF4-FFF2-40B4-BE49-F238E27FC236}">
                <a16:creationId xmlns:a16="http://schemas.microsoft.com/office/drawing/2014/main" id="{08E5EA61-9D26-E138-66CD-E0848B2BAF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6836" y="5294168"/>
            <a:ext cx="1029450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latinLnBrk="0">
              <a:spcBef>
                <a:spcPct val="0"/>
              </a:spcBef>
              <a:buFontTx/>
              <a:buNone/>
            </a:pPr>
            <a: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  <a:t>People won’t be able to understand</a:t>
            </a:r>
            <a:b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  <a:t>God’s love that sent Jesus Christ</a:t>
            </a:r>
            <a:endParaRPr lang="en-US" altLang="en-US" sz="4000" b="1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56672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DD1D1-B303-896C-B749-05970AC65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CB4A968D-C4FB-B68F-429B-A544E735B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52" y="2676582"/>
            <a:ext cx="3096057" cy="3315163"/>
          </a:xfrm>
          <a:prstGeom prst="rect">
            <a:avLst/>
          </a:prstGeom>
        </p:spPr>
      </p:pic>
      <p:pic>
        <p:nvPicPr>
          <p:cNvPr id="11266" name="그림 1">
            <a:extLst>
              <a:ext uri="{FF2B5EF4-FFF2-40B4-BE49-F238E27FC236}">
                <a16:creationId xmlns:a16="http://schemas.microsoft.com/office/drawing/2014/main" id="{6336AFB6-CF0D-285E-5B9A-BEBD317F7A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473" y="-171450"/>
            <a:ext cx="10457440" cy="5882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6">
            <a:extLst>
              <a:ext uri="{FF2B5EF4-FFF2-40B4-BE49-F238E27FC236}">
                <a16:creationId xmlns:a16="http://schemas.microsoft.com/office/drawing/2014/main" id="{DF53794C-934E-E000-4B99-4FAE48B41E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5104" y="5189758"/>
            <a:ext cx="777716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latinLnBrk="0">
              <a:spcBef>
                <a:spcPct val="0"/>
              </a:spcBef>
              <a:buFontTx/>
              <a:buNone/>
            </a:pPr>
            <a: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  <a:t>This love makes me to be alive </a:t>
            </a:r>
          </a:p>
          <a:p>
            <a:pPr algn="ctr" latinLnBrk="0">
              <a:spcBef>
                <a:spcPct val="0"/>
              </a:spcBef>
              <a:buFontTx/>
              <a:buNone/>
            </a:pPr>
            <a: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  <a:t>The love of cross in Calvary</a:t>
            </a:r>
            <a:endParaRPr lang="en-US" altLang="en-US" sz="4000" b="1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01118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AD15C1-2930-92B8-18A7-92E93DE40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0A390E9-7509-8432-A400-C15820575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96" y="2973676"/>
            <a:ext cx="3096057" cy="3315163"/>
          </a:xfrm>
          <a:prstGeom prst="rect">
            <a:avLst/>
          </a:prstGeom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1A2FF7FE-F5FE-48D3-1A58-7E6EC5612A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417" y="0"/>
            <a:ext cx="10802793" cy="607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">
            <a:extLst>
              <a:ext uri="{FF2B5EF4-FFF2-40B4-BE49-F238E27FC236}">
                <a16:creationId xmlns:a16="http://schemas.microsoft.com/office/drawing/2014/main" id="{66BAFDB3-7220-7241-9E59-2BF52D625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4232" y="5345979"/>
            <a:ext cx="777716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latinLnBrk="0">
              <a:spcBef>
                <a:spcPct val="0"/>
              </a:spcBef>
              <a:buFontTx/>
              <a:buNone/>
            </a:pPr>
            <a:r>
              <a:rPr lang="en-US" altLang="ko-KR" sz="4000" b="1" dirty="0" err="1">
                <a:latin typeface="휴먼매직체" panose="02030504000101010101" pitchFamily="18" charset="-127"/>
                <a:ea typeface="휴먼매직체" panose="02030504000101010101" pitchFamily="18" charset="-127"/>
              </a:rPr>
              <a:t>Jesus’love</a:t>
            </a:r>
            <a: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  <a:t> is truly amazing</a:t>
            </a:r>
            <a:b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  <a:t>It is amazing, it is amazing</a:t>
            </a:r>
            <a:endParaRPr lang="en-US" altLang="en-US" sz="4000" b="1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192253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3ED669-DE5A-FFC3-035E-F5933A2ED4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8BBCAE4-6936-9DDC-77B6-05390BB93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61" y="2750472"/>
            <a:ext cx="3096057" cy="3315163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CFF1DA74-2277-923C-95D2-D33B0BE3D9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7381"/>
            <a:ext cx="10529743" cy="592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6">
            <a:extLst>
              <a:ext uri="{FF2B5EF4-FFF2-40B4-BE49-F238E27FC236}">
                <a16:creationId xmlns:a16="http://schemas.microsoft.com/office/drawing/2014/main" id="{E825BDA5-9BCC-2921-FBF6-02D2449A2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4545" y="5253614"/>
            <a:ext cx="1130963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latinLnBrk="0">
              <a:spcBef>
                <a:spcPct val="0"/>
              </a:spcBef>
              <a:buFontTx/>
              <a:buNone/>
            </a:pPr>
            <a: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  <a:t>Oh, Jesus’ love is truly amazing</a:t>
            </a:r>
            <a:b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  <a:t>The amazing love for me</a:t>
            </a:r>
            <a:endParaRPr lang="en-US" altLang="en-US" sz="4000" b="1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395607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04D91-CFA5-6CCE-C966-546D02450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F113E44-E2C0-67DE-C63F-D2B85EBD6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61" y="2750472"/>
            <a:ext cx="3096057" cy="3315163"/>
          </a:xfrm>
          <a:prstGeom prst="rect">
            <a:avLst/>
          </a:prstGeom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40A1AA85-C455-FE11-70FB-8A1767BE01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046" y="0"/>
            <a:ext cx="10802793" cy="607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">
            <a:extLst>
              <a:ext uri="{FF2B5EF4-FFF2-40B4-BE49-F238E27FC236}">
                <a16:creationId xmlns:a16="http://schemas.microsoft.com/office/drawing/2014/main" id="{48A1FFD0-5006-1886-94FB-9F1E75A9C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861" y="5327506"/>
            <a:ext cx="777716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latinLnBrk="0">
              <a:spcBef>
                <a:spcPct val="0"/>
              </a:spcBef>
              <a:buFontTx/>
              <a:buNone/>
            </a:pPr>
            <a:r>
              <a:rPr lang="en-US" altLang="ko-KR" sz="4000" b="1" dirty="0" err="1">
                <a:latin typeface="휴먼매직체" panose="02030504000101010101" pitchFamily="18" charset="-127"/>
                <a:ea typeface="휴먼매직체" panose="02030504000101010101" pitchFamily="18" charset="-127"/>
              </a:rPr>
              <a:t>Jesus’love</a:t>
            </a:r>
            <a: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  <a:t> is truly amazing</a:t>
            </a:r>
            <a:b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  <a:t>It is amazing, it is amazing</a:t>
            </a:r>
            <a:endParaRPr lang="en-US" altLang="en-US" sz="4000" b="1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224652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EAFC6-D191-23E2-C224-34199E16C0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F84B459-0577-AA68-C3B0-FA59810B4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61" y="2750472"/>
            <a:ext cx="3096057" cy="3315163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ED73ABB3-BE92-74EB-A73B-2DBC7DA067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7381"/>
            <a:ext cx="10529743" cy="592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6">
            <a:extLst>
              <a:ext uri="{FF2B5EF4-FFF2-40B4-BE49-F238E27FC236}">
                <a16:creationId xmlns:a16="http://schemas.microsoft.com/office/drawing/2014/main" id="{2EB13647-6049-7D6A-18B0-C01F3E9E0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4545" y="5253614"/>
            <a:ext cx="1130963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latinLnBrk="0">
              <a:spcBef>
                <a:spcPct val="0"/>
              </a:spcBef>
              <a:buFontTx/>
              <a:buNone/>
            </a:pPr>
            <a: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  <a:t>Oh, Jesus’ love is truly amazing</a:t>
            </a:r>
            <a:b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  <a:t>The amazing love for me</a:t>
            </a:r>
            <a:endParaRPr lang="en-US" altLang="en-US" sz="4000" b="1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73121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12" y="57646"/>
            <a:ext cx="10530178" cy="789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418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728D09-234D-D707-3D71-4CA0D17EB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7F163E2-9D06-E8D5-2DEC-564177A91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61" y="2750472"/>
            <a:ext cx="3096057" cy="3315163"/>
          </a:xfrm>
          <a:prstGeom prst="rect">
            <a:avLst/>
          </a:prstGeom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579D0B7B-196D-88E6-9C53-6D60F7D3BB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046" y="0"/>
            <a:ext cx="10802793" cy="607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">
            <a:extLst>
              <a:ext uri="{FF2B5EF4-FFF2-40B4-BE49-F238E27FC236}">
                <a16:creationId xmlns:a16="http://schemas.microsoft.com/office/drawing/2014/main" id="{1E154D8B-4029-1D90-9713-AAC50B587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861" y="5327506"/>
            <a:ext cx="777716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latinLnBrk="0">
              <a:spcBef>
                <a:spcPct val="0"/>
              </a:spcBef>
              <a:buFontTx/>
              <a:buNone/>
            </a:pPr>
            <a:r>
              <a:rPr lang="en-US" altLang="ko-KR" sz="4000" b="1" dirty="0" err="1">
                <a:latin typeface="휴먼매직체" panose="02030504000101010101" pitchFamily="18" charset="-127"/>
                <a:ea typeface="휴먼매직체" panose="02030504000101010101" pitchFamily="18" charset="-127"/>
              </a:rPr>
              <a:t>Jesus’love</a:t>
            </a:r>
            <a: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  <a:t> is truly amazing</a:t>
            </a:r>
            <a:b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  <a:t>It is amazing, it is amazing</a:t>
            </a:r>
            <a:endParaRPr lang="en-US" altLang="en-US" sz="4000" b="1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456321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BA84E1-AFFF-C223-043E-457E9D6168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07DD39C-35DC-721F-09A0-8B2CDC199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61" y="2750472"/>
            <a:ext cx="3096057" cy="3315163"/>
          </a:xfrm>
          <a:prstGeom prst="rect">
            <a:avLst/>
          </a:prstGeom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7173DC73-D88C-4257-B896-034DBEF39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7381"/>
            <a:ext cx="10529743" cy="592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6">
            <a:extLst>
              <a:ext uri="{FF2B5EF4-FFF2-40B4-BE49-F238E27FC236}">
                <a16:creationId xmlns:a16="http://schemas.microsoft.com/office/drawing/2014/main" id="{20A40A68-7824-378D-3F8F-690BAF59BE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4545" y="5253614"/>
            <a:ext cx="1130963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latinLnBrk="0">
              <a:spcBef>
                <a:spcPct val="0"/>
              </a:spcBef>
              <a:buFontTx/>
              <a:buNone/>
            </a:pPr>
            <a: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  <a:t>Oh, Jesus’ love is truly amazing</a:t>
            </a:r>
            <a:b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  <a:t>The amazing love for me</a:t>
            </a:r>
            <a:endParaRPr lang="en-US" altLang="en-US" sz="4000" b="1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921056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241F9-8F1D-42ED-529B-8F2621298D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5294062-885A-DB18-7F03-D0452A8A7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735" y="2624027"/>
            <a:ext cx="3104996" cy="388892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098" name="그림 1">
            <a:extLst>
              <a:ext uri="{FF2B5EF4-FFF2-40B4-BE49-F238E27FC236}">
                <a16:creationId xmlns:a16="http://schemas.microsoft.com/office/drawing/2014/main" id="{1C2CD7BC-84E7-A040-D493-CAC84F3421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872" y="-41255"/>
            <a:ext cx="10802793" cy="607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">
            <a:extLst>
              <a:ext uri="{FF2B5EF4-FFF2-40B4-BE49-F238E27FC236}">
                <a16:creationId xmlns:a16="http://schemas.microsoft.com/office/drawing/2014/main" id="{7FB08031-DA9B-9C3A-D079-F08D35198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24113" y="5373688"/>
            <a:ext cx="777716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latinLnBrk="0">
              <a:spcBef>
                <a:spcPct val="0"/>
              </a:spcBef>
              <a:buFontTx/>
              <a:buNone/>
            </a:pPr>
            <a:r>
              <a:rPr lang="en-US" altLang="ko-KR" sz="4000" b="1" dirty="0" err="1">
                <a:latin typeface="휴먼매직체" panose="02030504000101010101" pitchFamily="18" charset="-127"/>
                <a:ea typeface="휴먼매직체" panose="02030504000101010101" pitchFamily="18" charset="-127"/>
              </a:rPr>
              <a:t>Jesus’love</a:t>
            </a:r>
            <a: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  <a:t> is truly amazing</a:t>
            </a:r>
            <a:b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  <a:t>It is amazing, it is amazing</a:t>
            </a:r>
            <a:endParaRPr lang="en-US" altLang="en-US" sz="4000" b="1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115464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F73DF-483B-49EE-21F9-B446F2CDF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F3F99F4-D495-AC83-7839-08D95934A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735" y="2624027"/>
            <a:ext cx="3104996" cy="388892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122" name="그림 1">
            <a:extLst>
              <a:ext uri="{FF2B5EF4-FFF2-40B4-BE49-F238E27FC236}">
                <a16:creationId xmlns:a16="http://schemas.microsoft.com/office/drawing/2014/main" id="{89F7B708-2298-ABBC-F7C7-30FE8BC4EE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691" y="-81271"/>
            <a:ext cx="10529743" cy="592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6">
            <a:extLst>
              <a:ext uri="{FF2B5EF4-FFF2-40B4-BE49-F238E27FC236}">
                <a16:creationId xmlns:a16="http://schemas.microsoft.com/office/drawing/2014/main" id="{8EFD2A44-9C93-05FF-D879-8926F9116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1200" y="5253615"/>
            <a:ext cx="11309639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latinLnBrk="1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latinLnBrk="1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latinLnBrk="1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latinLnBrk="1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latinLnBrk="1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algn="ctr" latinLnBrk="0">
              <a:spcBef>
                <a:spcPct val="0"/>
              </a:spcBef>
              <a:buFontTx/>
              <a:buNone/>
            </a:pPr>
            <a: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  <a:t>Oh, Jesus’ love is truly amazing</a:t>
            </a:r>
            <a:b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lang="en-US" altLang="ko-KR" sz="40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  <a:t>The amazing love for me</a:t>
            </a:r>
            <a:endParaRPr lang="en-US" altLang="en-US" sz="4000" b="1" dirty="0">
              <a:latin typeface="휴먼매직체" panose="02030504000101010101" pitchFamily="18" charset="-127"/>
              <a:ea typeface="휴먼매직체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047136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B7D4C8B7-ADE9-1942-303B-10B843E0F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802310"/>
            <a:ext cx="6649087" cy="28329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F24FB36A-04F0-A065-8716-B667BB89F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0939" y="4899281"/>
            <a:ext cx="7369775" cy="263569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0E5B6C5A-CAE4-3E40-FC42-A7CA9CAEF2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706" y="-534561"/>
            <a:ext cx="6649087" cy="28329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D23B78E2-9F06-8F38-2D49-DE6760610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412" y="-337329"/>
            <a:ext cx="7369775" cy="263569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2050" name="Picture 40" descr="새545-1-1">
            <a:extLst>
              <a:ext uri="{FF2B5EF4-FFF2-40B4-BE49-F238E27FC236}">
                <a16:creationId xmlns:a16="http://schemas.microsoft.com/office/drawing/2014/main" id="{BBD25236-6FAB-88B1-559A-C4CBF9D89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97" y="35968"/>
            <a:ext cx="10585283" cy="1650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41" descr="새545-1-2">
            <a:extLst>
              <a:ext uri="{FF2B5EF4-FFF2-40B4-BE49-F238E27FC236}">
                <a16:creationId xmlns:a16="http://schemas.microsoft.com/office/drawing/2014/main" id="{F862533C-40A6-F6CF-994A-AB5A6CABC3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05" y="3276871"/>
            <a:ext cx="9815368" cy="1650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0" name="Text Box 42">
            <a:extLst>
              <a:ext uri="{FF2B5EF4-FFF2-40B4-BE49-F238E27FC236}">
                <a16:creationId xmlns:a16="http://schemas.microsoft.com/office/drawing/2014/main" id="{0F5C7DF3-A34E-B388-BB64-C464DFCBA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5600" y="1625899"/>
            <a:ext cx="919018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ko-KR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1.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이 눈에 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아무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증거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아니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뵈어도</a:t>
            </a:r>
          </a:p>
        </p:txBody>
      </p:sp>
      <p:sp>
        <p:nvSpPr>
          <p:cNvPr id="2091" name="Text Box 43">
            <a:extLst>
              <a:ext uri="{FF2B5EF4-FFF2-40B4-BE49-F238E27FC236}">
                <a16:creationId xmlns:a16="http://schemas.microsoft.com/office/drawing/2014/main" id="{5EE6039E-0F9F-A3DA-33D4-9D699F431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0127" y="4847380"/>
            <a:ext cx="867174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믿음 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만을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 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가지고서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   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늘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걸으며</a:t>
            </a:r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257A6D4D-D998-8F34-66F6-DA9D071306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9890" y="2671666"/>
            <a:ext cx="10261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28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Down  in  the    </a:t>
            </a:r>
            <a:r>
              <a:rPr lang="en-US" sz="28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val-ley</a:t>
            </a:r>
            <a:r>
              <a:rPr lang="en-US" sz="28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   with my   </a:t>
            </a:r>
            <a:r>
              <a:rPr lang="en-US" sz="28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Sav-ior</a:t>
            </a:r>
            <a:r>
              <a:rPr lang="en-US" sz="28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    I would go,</a:t>
            </a:r>
          </a:p>
        </p:txBody>
      </p:sp>
      <p:sp>
        <p:nvSpPr>
          <p:cNvPr id="23" name="TextBox 16">
            <a:extLst>
              <a:ext uri="{FF2B5EF4-FFF2-40B4-BE49-F238E27FC236}">
                <a16:creationId xmlns:a16="http://schemas.microsoft.com/office/drawing/2014/main" id="{F825E6F7-0234-05A8-8FE8-F1A06F24F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9890" y="5882391"/>
            <a:ext cx="1084349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2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Where the </a:t>
            </a:r>
            <a:r>
              <a:rPr lang="en-US" sz="24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flow’rs</a:t>
            </a:r>
            <a:r>
              <a:rPr lang="en-US" sz="2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 are blooming and the  sweet  </a:t>
            </a:r>
            <a:r>
              <a:rPr lang="en-US" sz="24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wa-ters</a:t>
            </a:r>
            <a:r>
              <a:rPr lang="en-US" sz="2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 flow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5E40B0F-7B53-75F5-8086-31D446621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802310"/>
            <a:ext cx="6649087" cy="28329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F4779EC9-53D0-6B48-CF80-D807F8460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0939" y="4899281"/>
            <a:ext cx="7369775" cy="263569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D171B309-0BF0-C108-E6D3-5F46EA5EE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706" y="-534561"/>
            <a:ext cx="6649087" cy="28329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B34D9F5-F957-1423-5DD2-B947D963F2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412" y="-337329"/>
            <a:ext cx="7369775" cy="263569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074" name="Picture 24" descr="새545-2-1">
            <a:extLst>
              <a:ext uri="{FF2B5EF4-FFF2-40B4-BE49-F238E27FC236}">
                <a16:creationId xmlns:a16="http://schemas.microsoft.com/office/drawing/2014/main" id="{8C56FD17-BE14-F984-B78F-167DCFA11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673" y="88416"/>
            <a:ext cx="9057278" cy="16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25" descr="새545-2-2">
            <a:extLst>
              <a:ext uri="{FF2B5EF4-FFF2-40B4-BE49-F238E27FC236}">
                <a16:creationId xmlns:a16="http://schemas.microsoft.com/office/drawing/2014/main" id="{C1A0DB6A-B4FD-D0BB-98DB-797D7D48F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574" y="3154446"/>
            <a:ext cx="9443947" cy="16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30" name="Text Box 26">
            <a:extLst>
              <a:ext uri="{FF2B5EF4-FFF2-40B4-BE49-F238E27FC236}">
                <a16:creationId xmlns:a16="http://schemas.microsoft.com/office/drawing/2014/main" id="{657BD745-5597-F137-07EA-BA24EE44B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0486" y="1691856"/>
            <a:ext cx="1029103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ko-KR" altLang="en-US" sz="40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이 귀에 </a:t>
            </a:r>
            <a:r>
              <a:rPr lang="ko-KR" altLang="en-US" sz="1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40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아무</a:t>
            </a:r>
            <a:r>
              <a:rPr lang="ko-KR" altLang="en-US" sz="1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 </a:t>
            </a:r>
            <a:r>
              <a:rPr lang="ko-KR" altLang="en-US" sz="40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소리</a:t>
            </a:r>
            <a:r>
              <a:rPr lang="ko-KR" altLang="en-US" sz="1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  </a:t>
            </a:r>
            <a:r>
              <a:rPr lang="ko-KR" altLang="en-US" sz="40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아니</a:t>
            </a:r>
            <a:r>
              <a:rPr lang="ko-KR" altLang="en-US" sz="1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 </a:t>
            </a:r>
            <a:r>
              <a:rPr lang="ko-KR" altLang="en-US" sz="40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들려도</a:t>
            </a:r>
          </a:p>
        </p:txBody>
      </p:sp>
      <p:sp>
        <p:nvSpPr>
          <p:cNvPr id="21531" name="Text Box 27">
            <a:extLst>
              <a:ext uri="{FF2B5EF4-FFF2-40B4-BE49-F238E27FC236}">
                <a16:creationId xmlns:a16="http://schemas.microsoft.com/office/drawing/2014/main" id="{F767A59C-AA61-5A41-86D0-2D378CAE58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3673" y="4773746"/>
            <a:ext cx="786465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하나님 의   약속  위에  서리라</a:t>
            </a:r>
          </a:p>
        </p:txBody>
      </p:sp>
      <p:sp>
        <p:nvSpPr>
          <p:cNvPr id="21" name="TextBox 15">
            <a:extLst>
              <a:ext uri="{FF2B5EF4-FFF2-40B4-BE49-F238E27FC236}">
                <a16:creationId xmlns:a16="http://schemas.microsoft.com/office/drawing/2014/main" id="{E2F9A12E-9D1B-18CF-9B02-06B793E88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0037" y="2631226"/>
            <a:ext cx="105809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28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Ev-’ry</a:t>
            </a:r>
            <a:r>
              <a:rPr lang="en-US" sz="28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 where he leads me   I  would  </a:t>
            </a:r>
            <a:r>
              <a:rPr lang="en-US" sz="28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fol</a:t>
            </a:r>
            <a:r>
              <a:rPr lang="en-US" sz="28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-low,  </a:t>
            </a:r>
            <a:r>
              <a:rPr lang="en-US" sz="28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fol</a:t>
            </a:r>
            <a:r>
              <a:rPr lang="en-US" sz="28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-low on</a:t>
            </a:r>
          </a:p>
        </p:txBody>
      </p:sp>
      <p:sp>
        <p:nvSpPr>
          <p:cNvPr id="22" name="TextBox 16">
            <a:extLst>
              <a:ext uri="{FF2B5EF4-FFF2-40B4-BE49-F238E27FC236}">
                <a16:creationId xmlns:a16="http://schemas.microsoft.com/office/drawing/2014/main" id="{04C19E32-81A1-F0AD-E0BA-96957E1C39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2472" y="5882393"/>
            <a:ext cx="109358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28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Walk-</a:t>
            </a:r>
            <a:r>
              <a:rPr lang="en-US" sz="28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ing</a:t>
            </a:r>
            <a:r>
              <a:rPr lang="en-US" sz="28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  in  his   foot steps till  the crown be won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C4F65B9-C7A9-F66C-BCA8-D9509714D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802310"/>
            <a:ext cx="6649087" cy="28329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254E03D9-DBED-651C-B029-715CFC3DA5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0939" y="4899281"/>
            <a:ext cx="7369775" cy="263569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7C60FBE8-45DB-553E-B836-DB2BA2F92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706" y="-534561"/>
            <a:ext cx="6649087" cy="28329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B3C1232-DFE0-D9F1-7352-F40A34664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412" y="-337329"/>
            <a:ext cx="7369775" cy="263569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Picture 23" descr="새545-3-1">
            <a:extLst>
              <a:ext uri="{FF2B5EF4-FFF2-40B4-BE49-F238E27FC236}">
                <a16:creationId xmlns:a16="http://schemas.microsoft.com/office/drawing/2014/main" id="{72693BA0-B211-489D-2EAF-77D15A748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310" y="63064"/>
            <a:ext cx="9710899" cy="159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24" descr="새545-3-2">
            <a:extLst>
              <a:ext uri="{FF2B5EF4-FFF2-40B4-BE49-F238E27FC236}">
                <a16:creationId xmlns:a16="http://schemas.microsoft.com/office/drawing/2014/main" id="{46D02769-3B45-DC3A-6FDA-B9560857D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660" y="3437131"/>
            <a:ext cx="8403413" cy="144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5" name="Text Box 25">
            <a:extLst>
              <a:ext uri="{FF2B5EF4-FFF2-40B4-BE49-F238E27FC236}">
                <a16:creationId xmlns:a16="http://schemas.microsoft.com/office/drawing/2014/main" id="{3D6016AE-24C0-2CC6-0899-C68E38C015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3224" y="1594514"/>
            <a:ext cx="862298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걸어  가 </a:t>
            </a:r>
            <a:r>
              <a:rPr lang="en-US" altLang="ko-KR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세   </a:t>
            </a:r>
            <a:r>
              <a:rPr lang="ko-KR" altLang="en-US" sz="44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믿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음 위 에 서서</a:t>
            </a:r>
          </a:p>
        </p:txBody>
      </p:sp>
      <p:sp>
        <p:nvSpPr>
          <p:cNvPr id="20506" name="Text Box 26">
            <a:extLst>
              <a:ext uri="{FF2B5EF4-FFF2-40B4-BE49-F238E27FC236}">
                <a16:creationId xmlns:a16="http://schemas.microsoft.com/office/drawing/2014/main" id="{EDCBC7B3-3691-2EB8-0117-3F5938D42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9927" y="4877716"/>
            <a:ext cx="1041861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ko-KR" altLang="en-US" sz="44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나가세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lang="ko-KR" altLang="en-US" sz="44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나가세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의심 버리고</a:t>
            </a:r>
          </a:p>
        </p:txBody>
      </p:sp>
      <p:sp>
        <p:nvSpPr>
          <p:cNvPr id="21" name="TextBox 15">
            <a:extLst>
              <a:ext uri="{FF2B5EF4-FFF2-40B4-BE49-F238E27FC236}">
                <a16:creationId xmlns:a16="http://schemas.microsoft.com/office/drawing/2014/main" id="{783C8D9A-DF33-0395-A240-10CB24B7E0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909" y="2556002"/>
            <a:ext cx="1018770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32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Fol</a:t>
            </a:r>
            <a:r>
              <a:rPr lang="en-US" sz="32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-low!   </a:t>
            </a:r>
            <a:r>
              <a:rPr lang="en-US" sz="32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Fol</a:t>
            </a:r>
            <a:r>
              <a:rPr lang="en-US" sz="32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  - low!      I would  </a:t>
            </a:r>
            <a:r>
              <a:rPr lang="en-US" sz="32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fol</a:t>
            </a:r>
            <a:r>
              <a:rPr lang="en-US" sz="32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-low  Je-</a:t>
            </a:r>
            <a:r>
              <a:rPr lang="en-US" sz="32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sus</a:t>
            </a:r>
            <a:r>
              <a:rPr lang="en-US" sz="32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!</a:t>
            </a:r>
          </a:p>
        </p:txBody>
      </p:sp>
      <p:sp>
        <p:nvSpPr>
          <p:cNvPr id="22" name="TextBox 16">
            <a:extLst>
              <a:ext uri="{FF2B5EF4-FFF2-40B4-BE49-F238E27FC236}">
                <a16:creationId xmlns:a16="http://schemas.microsoft.com/office/drawing/2014/main" id="{8105B536-16EE-F4AE-A54D-FB1DF978C3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181" y="5849108"/>
            <a:ext cx="110651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32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An-y-where,    </a:t>
            </a:r>
            <a:r>
              <a:rPr lang="en-US" sz="32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ev</a:t>
            </a:r>
            <a:r>
              <a:rPr lang="en-US" sz="32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-’</a:t>
            </a:r>
            <a:r>
              <a:rPr lang="en-US" sz="32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ry</a:t>
            </a:r>
            <a:r>
              <a:rPr lang="en-US" sz="32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-where,    I would   </a:t>
            </a:r>
            <a:r>
              <a:rPr lang="en-US" sz="32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fol</a:t>
            </a:r>
            <a:r>
              <a:rPr lang="en-US" sz="32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-low on!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BCE307-304A-B9B3-707F-CBD0473261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A22258B-A46B-EA99-E3DB-7E5BED16D8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802310"/>
            <a:ext cx="6649087" cy="28329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EBE7F164-B23B-4429-1F8D-D3AA65B2B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0939" y="4899281"/>
            <a:ext cx="7369775" cy="263569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C44D7D81-4A1C-756B-26BE-F04F1D83C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706" y="-534561"/>
            <a:ext cx="6649087" cy="28329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475A1B7-7047-1F75-A9F0-702DDD3DD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412" y="-337329"/>
            <a:ext cx="7369775" cy="263569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Picture 23" descr="새545-3-1">
            <a:extLst>
              <a:ext uri="{FF2B5EF4-FFF2-40B4-BE49-F238E27FC236}">
                <a16:creationId xmlns:a16="http://schemas.microsoft.com/office/drawing/2014/main" id="{DE438201-C918-9047-7F9F-150B8D96E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310" y="63064"/>
            <a:ext cx="9710899" cy="159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5" name="Text Box 25">
            <a:extLst>
              <a:ext uri="{FF2B5EF4-FFF2-40B4-BE49-F238E27FC236}">
                <a16:creationId xmlns:a16="http://schemas.microsoft.com/office/drawing/2014/main" id="{67092D62-02EE-0236-002F-EEC45B13A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3224" y="1594514"/>
            <a:ext cx="862298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걸어  가 </a:t>
            </a:r>
            <a:r>
              <a:rPr lang="en-US" altLang="ko-KR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세   </a:t>
            </a:r>
            <a:r>
              <a:rPr lang="ko-KR" altLang="en-US" sz="44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믿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음 위 에 서서</a:t>
            </a:r>
          </a:p>
        </p:txBody>
      </p:sp>
      <p:sp>
        <p:nvSpPr>
          <p:cNvPr id="21" name="TextBox 15">
            <a:extLst>
              <a:ext uri="{FF2B5EF4-FFF2-40B4-BE49-F238E27FC236}">
                <a16:creationId xmlns:a16="http://schemas.microsoft.com/office/drawing/2014/main" id="{31BDE899-59CD-5FE4-6143-CB592A9DB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618" y="2660953"/>
            <a:ext cx="1018770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32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Fol</a:t>
            </a:r>
            <a:r>
              <a:rPr lang="en-US" sz="32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-low!   Fol  - low!   I would  </a:t>
            </a:r>
            <a:r>
              <a:rPr lang="en-US" sz="32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fol</a:t>
            </a:r>
            <a:r>
              <a:rPr lang="en-US" sz="32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-low  Je-sus!</a:t>
            </a:r>
          </a:p>
        </p:txBody>
      </p:sp>
      <p:pic>
        <p:nvPicPr>
          <p:cNvPr id="2" name="Picture 23" descr="새545-4-2">
            <a:extLst>
              <a:ext uri="{FF2B5EF4-FFF2-40B4-BE49-F238E27FC236}">
                <a16:creationId xmlns:a16="http://schemas.microsoft.com/office/drawing/2014/main" id="{3D71B972-1FA0-1594-732B-BEDA94E388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124" y="3364674"/>
            <a:ext cx="9165751" cy="1678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5">
            <a:extLst>
              <a:ext uri="{FF2B5EF4-FFF2-40B4-BE49-F238E27FC236}">
                <a16:creationId xmlns:a16="http://schemas.microsoft.com/office/drawing/2014/main" id="{7BDB877B-8E4D-C79C-F869-4D5DBB386E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7692" y="4878765"/>
            <a:ext cx="862950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눈과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귀에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  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아무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증거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없어도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33F13BD1-8491-7E1A-627A-32E334CA6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9266" y="5923417"/>
            <a:ext cx="97108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28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Ev-’</a:t>
            </a:r>
            <a:r>
              <a:rPr lang="en-US" sz="28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ry</a:t>
            </a:r>
            <a:r>
              <a:rPr lang="en-US" sz="28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-where  he   leads me  I  would </a:t>
            </a:r>
            <a:r>
              <a:rPr lang="en-US" sz="28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fol</a:t>
            </a:r>
            <a:r>
              <a:rPr lang="en-US" sz="28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-low  on!</a:t>
            </a:r>
          </a:p>
        </p:txBody>
      </p:sp>
    </p:spTree>
    <p:extLst>
      <p:ext uri="{BB962C8B-B14F-4D97-AF65-F5344CB8AC3E}">
        <p14:creationId xmlns:p14="http://schemas.microsoft.com/office/powerpoint/2010/main" val="2116003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0A1BB90-0D57-C8E4-54CE-EC28345C3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802310"/>
            <a:ext cx="6649087" cy="28329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6BF4501D-1621-989A-741C-1FA427330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706" y="-534561"/>
            <a:ext cx="6649087" cy="28329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D30304F-9967-C174-BFE2-D3A7F7F813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412" y="-337329"/>
            <a:ext cx="7369775" cy="263569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146" name="Picture 23" descr="새545-1-1">
            <a:extLst>
              <a:ext uri="{FF2B5EF4-FFF2-40B4-BE49-F238E27FC236}">
                <a16:creationId xmlns:a16="http://schemas.microsoft.com/office/drawing/2014/main" id="{3B372567-07B5-279B-EE90-B0B965C05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86" y="91316"/>
            <a:ext cx="10640608" cy="1775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7" name="Text Box 25">
            <a:extLst>
              <a:ext uri="{FF2B5EF4-FFF2-40B4-BE49-F238E27FC236}">
                <a16:creationId xmlns:a16="http://schemas.microsoft.com/office/drawing/2014/main" id="{C23F26EF-BE98-6E4C-4E2D-2290D3E453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2965" y="1940503"/>
            <a:ext cx="931150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ko-KR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2.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이 눈에 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보기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에는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 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어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떠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하든지</a:t>
            </a:r>
          </a:p>
        </p:txBody>
      </p:sp>
      <p:sp>
        <p:nvSpPr>
          <p:cNvPr id="6148" name="Oval 42">
            <a:extLst>
              <a:ext uri="{FF2B5EF4-FFF2-40B4-BE49-F238E27FC236}">
                <a16:creationId xmlns:a16="http://schemas.microsoft.com/office/drawing/2014/main" id="{486EA112-30A7-E880-6104-6C5BC2FE4E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8025" y="3284538"/>
            <a:ext cx="647700" cy="647700"/>
          </a:xfrm>
          <a:prstGeom prst="ellipse">
            <a:avLst/>
          </a:prstGeom>
          <a:solidFill>
            <a:schemeClr val="bg1">
              <a:alpha val="8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en-US" altLang="ko-KR"/>
          </a:p>
        </p:txBody>
      </p:sp>
      <p:sp>
        <p:nvSpPr>
          <p:cNvPr id="6149" name="Oval 43">
            <a:extLst>
              <a:ext uri="{FF2B5EF4-FFF2-40B4-BE49-F238E27FC236}">
                <a16:creationId xmlns:a16="http://schemas.microsoft.com/office/drawing/2014/main" id="{D9646111-828B-548C-240A-C8B7750A9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9825" y="3284538"/>
            <a:ext cx="647700" cy="647700"/>
          </a:xfrm>
          <a:prstGeom prst="ellipse">
            <a:avLst/>
          </a:prstGeom>
          <a:solidFill>
            <a:schemeClr val="bg1">
              <a:alpha val="8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en-US" altLang="ko-KR"/>
          </a:p>
        </p:txBody>
      </p:sp>
      <p:sp>
        <p:nvSpPr>
          <p:cNvPr id="6150" name="Oval 44">
            <a:extLst>
              <a:ext uri="{FF2B5EF4-FFF2-40B4-BE49-F238E27FC236}">
                <a16:creationId xmlns:a16="http://schemas.microsoft.com/office/drawing/2014/main" id="{E2909A1D-63BE-FCC1-B2A3-E806D8748D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7025" y="3284538"/>
            <a:ext cx="647700" cy="647700"/>
          </a:xfrm>
          <a:prstGeom prst="ellipse">
            <a:avLst/>
          </a:prstGeom>
          <a:solidFill>
            <a:schemeClr val="bg1">
              <a:alpha val="83136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endParaRPr lang="en-US" altLang="ko-KR"/>
          </a:p>
        </p:txBody>
      </p:sp>
      <p:pic>
        <p:nvPicPr>
          <p:cNvPr id="6151" name="Picture 24" descr="새545-1-2">
            <a:extLst>
              <a:ext uri="{FF2B5EF4-FFF2-40B4-BE49-F238E27FC236}">
                <a16:creationId xmlns:a16="http://schemas.microsoft.com/office/drawing/2014/main" id="{8B4122A7-922C-3F46-C838-F66D9E06A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182" y="3434595"/>
            <a:ext cx="10110327" cy="170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58" name="Text Box 26">
            <a:extLst>
              <a:ext uri="{FF2B5EF4-FFF2-40B4-BE49-F238E27FC236}">
                <a16:creationId xmlns:a16="http://schemas.microsoft.com/office/drawing/2014/main" id="{76F8E692-BEAE-A9DB-8AEC-6416649278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8145" y="5035613"/>
            <a:ext cx="856356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이미 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얻은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증거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대로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 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늘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믿으며</a:t>
            </a: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3301F55C-EEF6-E036-C982-1CC95BDE3B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3554" y="2933462"/>
            <a:ext cx="101103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28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Down  in  the   </a:t>
            </a:r>
            <a:r>
              <a:rPr lang="en-US" sz="28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val</a:t>
            </a:r>
            <a:r>
              <a:rPr lang="en-US" sz="28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-ley  with my  Sav-</a:t>
            </a:r>
            <a:r>
              <a:rPr lang="en-US" sz="28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ior</a:t>
            </a:r>
            <a:r>
              <a:rPr lang="en-US" sz="28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   I would go,</a:t>
            </a:r>
          </a:p>
        </p:txBody>
      </p:sp>
      <p:sp>
        <p:nvSpPr>
          <p:cNvPr id="26" name="TextBox 16">
            <a:extLst>
              <a:ext uri="{FF2B5EF4-FFF2-40B4-BE49-F238E27FC236}">
                <a16:creationId xmlns:a16="http://schemas.microsoft.com/office/drawing/2014/main" id="{9F26DB29-A993-0602-D29D-5416322A5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4182" y="6041007"/>
            <a:ext cx="1111149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28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Where the storms are sweeping and the dark  </a:t>
            </a:r>
            <a:r>
              <a:rPr lang="en-US" sz="28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wa-ters</a:t>
            </a:r>
            <a:r>
              <a:rPr lang="en-US" sz="28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 flow;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A2A74B19-AF5E-31F1-C153-E7090674E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0939" y="4899281"/>
            <a:ext cx="7369775" cy="2635698"/>
          </a:xfrm>
          <a:prstGeom prst="rect">
            <a:avLst/>
          </a:prstGeom>
          <a:effectLst>
            <a:softEdge rad="635000"/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4BD9C49-6259-B43D-9F4E-539A04E7B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802310"/>
            <a:ext cx="6649087" cy="28329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6DB3076-9455-4DEB-0EA9-998B31F90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0939" y="4899281"/>
            <a:ext cx="7369775" cy="263569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89C85811-CF81-BB9B-3BB5-C2930E196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706" y="-534561"/>
            <a:ext cx="6649087" cy="28329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4453892-3ECB-2213-B268-A84BD5EA2F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412" y="-337329"/>
            <a:ext cx="7369775" cy="263569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170" name="Picture 26" descr="새545-2-1">
            <a:extLst>
              <a:ext uri="{FF2B5EF4-FFF2-40B4-BE49-F238E27FC236}">
                <a16:creationId xmlns:a16="http://schemas.microsoft.com/office/drawing/2014/main" id="{D0C34093-6CEF-542B-4907-D6EE4EFAF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820" y="0"/>
            <a:ext cx="9642458" cy="1723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27" descr="새545-2-2">
            <a:extLst>
              <a:ext uri="{FF2B5EF4-FFF2-40B4-BE49-F238E27FC236}">
                <a16:creationId xmlns:a16="http://schemas.microsoft.com/office/drawing/2014/main" id="{B7F40AA5-2352-126C-C215-402395F04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821" y="3348737"/>
            <a:ext cx="9352616" cy="1659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36" name="Text Box 28">
            <a:extLst>
              <a:ext uri="{FF2B5EF4-FFF2-40B4-BE49-F238E27FC236}">
                <a16:creationId xmlns:a16="http://schemas.microsoft.com/office/drawing/2014/main" id="{DEF2AAD3-3486-A0E5-BE33-07DD6F591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8387" y="1780243"/>
            <a:ext cx="831189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이 맘에 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의심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없이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살아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갈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때에</a:t>
            </a:r>
          </a:p>
        </p:txBody>
      </p:sp>
      <p:sp>
        <p:nvSpPr>
          <p:cNvPr id="17437" name="Text Box 29">
            <a:extLst>
              <a:ext uri="{FF2B5EF4-FFF2-40B4-BE49-F238E27FC236}">
                <a16:creationId xmlns:a16="http://schemas.microsoft.com/office/drawing/2014/main" id="{339A62F2-B9CD-514F-201E-C0038FDFEE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8387" y="4890512"/>
            <a:ext cx="802204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우리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소원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  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주안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에서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이루리</a:t>
            </a:r>
          </a:p>
        </p:txBody>
      </p:sp>
      <p:sp>
        <p:nvSpPr>
          <p:cNvPr id="21" name="TextBox 15">
            <a:extLst>
              <a:ext uri="{FF2B5EF4-FFF2-40B4-BE49-F238E27FC236}">
                <a16:creationId xmlns:a16="http://schemas.microsoft.com/office/drawing/2014/main" id="{712760BB-C47C-7CB4-4E9D-00E46A4DCF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4145" y="2742476"/>
            <a:ext cx="98367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28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With his hand to  lead me  I will  </a:t>
            </a:r>
            <a:r>
              <a:rPr lang="en-US" sz="28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nev</a:t>
            </a:r>
            <a:r>
              <a:rPr lang="en-US" sz="28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 -er,  </a:t>
            </a:r>
            <a:r>
              <a:rPr lang="en-US" sz="28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nev</a:t>
            </a:r>
            <a:r>
              <a:rPr lang="en-US" sz="28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-er  fear</a:t>
            </a:r>
          </a:p>
        </p:txBody>
      </p:sp>
      <p:sp>
        <p:nvSpPr>
          <p:cNvPr id="22" name="TextBox 16">
            <a:extLst>
              <a:ext uri="{FF2B5EF4-FFF2-40B4-BE49-F238E27FC236}">
                <a16:creationId xmlns:a16="http://schemas.microsoft.com/office/drawing/2014/main" id="{101833BE-E3A6-397E-FBD4-B58E59E43D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7024" y="6062951"/>
            <a:ext cx="996384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28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Dan-</a:t>
            </a:r>
            <a:r>
              <a:rPr lang="en-US" sz="28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ger</a:t>
            </a:r>
            <a:r>
              <a:rPr lang="en-US" sz="28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 can-not   fright me   if    my    Lord is  near,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25" y="-524786"/>
            <a:ext cx="11274949" cy="845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0850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88FC9-E5F4-900A-C71B-405D3D15B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01CDCA34-2C81-440D-E740-66EE8FA94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802310"/>
            <a:ext cx="6649087" cy="28329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121D0B10-8CCD-91CF-2F11-50DEA91184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0939" y="4899281"/>
            <a:ext cx="7369775" cy="263569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5C6D4D6C-A01A-4F35-5DAA-DD5840E955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706" y="-534561"/>
            <a:ext cx="6649087" cy="28329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843A9E0-0197-A4BA-A30A-D49EFDD5F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412" y="-337329"/>
            <a:ext cx="7369775" cy="263569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Picture 23" descr="새545-3-1">
            <a:extLst>
              <a:ext uri="{FF2B5EF4-FFF2-40B4-BE49-F238E27FC236}">
                <a16:creationId xmlns:a16="http://schemas.microsoft.com/office/drawing/2014/main" id="{15F4FF00-0564-CD74-0CE4-AE8B2E76C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310" y="63064"/>
            <a:ext cx="9710899" cy="159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24" descr="새545-3-2">
            <a:extLst>
              <a:ext uri="{FF2B5EF4-FFF2-40B4-BE49-F238E27FC236}">
                <a16:creationId xmlns:a16="http://schemas.microsoft.com/office/drawing/2014/main" id="{73672D0D-F320-9BA1-1FB0-55473F320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660" y="3437131"/>
            <a:ext cx="8403413" cy="144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5" name="Text Box 25">
            <a:extLst>
              <a:ext uri="{FF2B5EF4-FFF2-40B4-BE49-F238E27FC236}">
                <a16:creationId xmlns:a16="http://schemas.microsoft.com/office/drawing/2014/main" id="{108480FF-B4D1-5F25-D102-531DD561A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3224" y="1594514"/>
            <a:ext cx="862298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걸어  가 </a:t>
            </a:r>
            <a:r>
              <a:rPr lang="en-US" altLang="ko-KR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세   </a:t>
            </a:r>
            <a:r>
              <a:rPr lang="ko-KR" altLang="en-US" sz="44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믿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음 위 에 서서</a:t>
            </a:r>
          </a:p>
        </p:txBody>
      </p:sp>
      <p:sp>
        <p:nvSpPr>
          <p:cNvPr id="20506" name="Text Box 26">
            <a:extLst>
              <a:ext uri="{FF2B5EF4-FFF2-40B4-BE49-F238E27FC236}">
                <a16:creationId xmlns:a16="http://schemas.microsoft.com/office/drawing/2014/main" id="{FFE0586D-CDB0-BA68-313F-CC152EECE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9927" y="4877716"/>
            <a:ext cx="1041861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ko-KR" altLang="en-US" sz="44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나가세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lang="ko-KR" altLang="en-US" sz="44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나가세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의심 버리고</a:t>
            </a:r>
          </a:p>
        </p:txBody>
      </p:sp>
      <p:sp>
        <p:nvSpPr>
          <p:cNvPr id="21" name="TextBox 15">
            <a:extLst>
              <a:ext uri="{FF2B5EF4-FFF2-40B4-BE49-F238E27FC236}">
                <a16:creationId xmlns:a16="http://schemas.microsoft.com/office/drawing/2014/main" id="{1E9484FE-56E7-B0EA-3CE0-24F1C34838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909" y="2556002"/>
            <a:ext cx="1018770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32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Fol</a:t>
            </a:r>
            <a:r>
              <a:rPr lang="en-US" sz="32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-low!   </a:t>
            </a:r>
            <a:r>
              <a:rPr lang="en-US" sz="32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Fol</a:t>
            </a:r>
            <a:r>
              <a:rPr lang="en-US" sz="32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  - low!      I would  </a:t>
            </a:r>
            <a:r>
              <a:rPr lang="en-US" sz="32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fol</a:t>
            </a:r>
            <a:r>
              <a:rPr lang="en-US" sz="32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-low  Je-</a:t>
            </a:r>
            <a:r>
              <a:rPr lang="en-US" sz="32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sus</a:t>
            </a:r>
            <a:r>
              <a:rPr lang="en-US" sz="32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!</a:t>
            </a:r>
          </a:p>
        </p:txBody>
      </p:sp>
      <p:sp>
        <p:nvSpPr>
          <p:cNvPr id="22" name="TextBox 16">
            <a:extLst>
              <a:ext uri="{FF2B5EF4-FFF2-40B4-BE49-F238E27FC236}">
                <a16:creationId xmlns:a16="http://schemas.microsoft.com/office/drawing/2014/main" id="{FD5C41DC-91C3-9191-BE46-BAEC9A8D1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181" y="5849108"/>
            <a:ext cx="110651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32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An-y-where,    </a:t>
            </a:r>
            <a:r>
              <a:rPr lang="en-US" sz="32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ev</a:t>
            </a:r>
            <a:r>
              <a:rPr lang="en-US" sz="32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-’</a:t>
            </a:r>
            <a:r>
              <a:rPr lang="en-US" sz="32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ry</a:t>
            </a:r>
            <a:r>
              <a:rPr lang="en-US" sz="32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-where,    I would   </a:t>
            </a:r>
            <a:r>
              <a:rPr lang="en-US" sz="32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fol</a:t>
            </a:r>
            <a:r>
              <a:rPr lang="en-US" sz="32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-low on!</a:t>
            </a:r>
          </a:p>
        </p:txBody>
      </p:sp>
    </p:spTree>
    <p:extLst>
      <p:ext uri="{BB962C8B-B14F-4D97-AF65-F5344CB8AC3E}">
        <p14:creationId xmlns:p14="http://schemas.microsoft.com/office/powerpoint/2010/main" val="3655628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DC614D-84BC-AF84-EAAE-F8E379375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AF13A6D2-E9C8-8074-31A5-E882B2166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802310"/>
            <a:ext cx="6649087" cy="28329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101AEA65-1D75-F715-6AC4-C98B6F2180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0939" y="4899281"/>
            <a:ext cx="7369775" cy="263569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C7CB68BF-FADC-80DE-AF6A-CE12FD7B8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706" y="-534561"/>
            <a:ext cx="6649087" cy="28329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39ABE77-9041-14C6-317C-002B3F54D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412" y="-337329"/>
            <a:ext cx="7369775" cy="263569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Picture 23" descr="새545-3-1">
            <a:extLst>
              <a:ext uri="{FF2B5EF4-FFF2-40B4-BE49-F238E27FC236}">
                <a16:creationId xmlns:a16="http://schemas.microsoft.com/office/drawing/2014/main" id="{D4F150CC-C62A-123A-4E0E-D0522F20C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310" y="63064"/>
            <a:ext cx="9710899" cy="159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5" name="Text Box 25">
            <a:extLst>
              <a:ext uri="{FF2B5EF4-FFF2-40B4-BE49-F238E27FC236}">
                <a16:creationId xmlns:a16="http://schemas.microsoft.com/office/drawing/2014/main" id="{7F936EB4-F65C-848F-52BD-F470A0491A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3224" y="1594514"/>
            <a:ext cx="862298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걸어  가 </a:t>
            </a:r>
            <a:r>
              <a:rPr lang="en-US" altLang="ko-KR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세   </a:t>
            </a:r>
            <a:r>
              <a:rPr lang="ko-KR" altLang="en-US" sz="44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믿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음 위 에 서서</a:t>
            </a:r>
          </a:p>
        </p:txBody>
      </p:sp>
      <p:sp>
        <p:nvSpPr>
          <p:cNvPr id="21" name="TextBox 15">
            <a:extLst>
              <a:ext uri="{FF2B5EF4-FFF2-40B4-BE49-F238E27FC236}">
                <a16:creationId xmlns:a16="http://schemas.microsoft.com/office/drawing/2014/main" id="{E9C7AC5C-5DCD-020C-D631-4A75AD823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618" y="2660953"/>
            <a:ext cx="1018770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32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Fol</a:t>
            </a:r>
            <a:r>
              <a:rPr lang="en-US" sz="32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-low!   Fol  - low!   I would  </a:t>
            </a:r>
            <a:r>
              <a:rPr lang="en-US" sz="32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fol</a:t>
            </a:r>
            <a:r>
              <a:rPr lang="en-US" sz="32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-low  Je-sus!</a:t>
            </a:r>
          </a:p>
        </p:txBody>
      </p:sp>
      <p:pic>
        <p:nvPicPr>
          <p:cNvPr id="2" name="Picture 23" descr="새545-4-2">
            <a:extLst>
              <a:ext uri="{FF2B5EF4-FFF2-40B4-BE49-F238E27FC236}">
                <a16:creationId xmlns:a16="http://schemas.microsoft.com/office/drawing/2014/main" id="{E954B138-858F-EFC3-4D91-852D5018C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124" y="3364674"/>
            <a:ext cx="9165751" cy="1678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5">
            <a:extLst>
              <a:ext uri="{FF2B5EF4-FFF2-40B4-BE49-F238E27FC236}">
                <a16:creationId xmlns:a16="http://schemas.microsoft.com/office/drawing/2014/main" id="{DF2B5AA3-64D0-65F6-12D6-0B197B5B4F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7692" y="4878765"/>
            <a:ext cx="862950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눈과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귀에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  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아무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증거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없어도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1BA227C4-5D5B-ABA6-4095-72A20C47BF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9266" y="5923417"/>
            <a:ext cx="97108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28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Ev-’</a:t>
            </a:r>
            <a:r>
              <a:rPr lang="en-US" sz="28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ry</a:t>
            </a:r>
            <a:r>
              <a:rPr lang="en-US" sz="28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-where  he   leads me  I  would </a:t>
            </a:r>
            <a:r>
              <a:rPr lang="en-US" sz="28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fol</a:t>
            </a:r>
            <a:r>
              <a:rPr lang="en-US" sz="28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-low  on!</a:t>
            </a:r>
          </a:p>
        </p:txBody>
      </p:sp>
    </p:spTree>
    <p:extLst>
      <p:ext uri="{BB962C8B-B14F-4D97-AF65-F5344CB8AC3E}">
        <p14:creationId xmlns:p14="http://schemas.microsoft.com/office/powerpoint/2010/main" val="29732842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11E25-A0A3-AB78-DD65-60DAF8962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89347696-B65D-0270-8D80-CFEB83BEA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802310"/>
            <a:ext cx="6649087" cy="28329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BB4016C1-3AF5-659A-0317-A684F2D5DA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0939" y="4899281"/>
            <a:ext cx="7369775" cy="263569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966E815D-3D65-2678-1541-A492C9118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706" y="-534561"/>
            <a:ext cx="6649087" cy="28329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5022DA2E-F4ED-53FD-E9DE-83235FAE5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412" y="-337329"/>
            <a:ext cx="7369775" cy="263569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Picture 23" descr="새545-3-1">
            <a:extLst>
              <a:ext uri="{FF2B5EF4-FFF2-40B4-BE49-F238E27FC236}">
                <a16:creationId xmlns:a16="http://schemas.microsoft.com/office/drawing/2014/main" id="{8CB1EF77-BF5C-68EF-F5BD-7766A1A91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310" y="63064"/>
            <a:ext cx="9710899" cy="159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24" descr="새545-3-2">
            <a:extLst>
              <a:ext uri="{FF2B5EF4-FFF2-40B4-BE49-F238E27FC236}">
                <a16:creationId xmlns:a16="http://schemas.microsoft.com/office/drawing/2014/main" id="{7C29FE5E-F5B7-6457-7ADB-7F07AE364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660" y="3437131"/>
            <a:ext cx="8403413" cy="144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5" name="Text Box 25">
            <a:extLst>
              <a:ext uri="{FF2B5EF4-FFF2-40B4-BE49-F238E27FC236}">
                <a16:creationId xmlns:a16="http://schemas.microsoft.com/office/drawing/2014/main" id="{CA5013B3-A616-D39D-922A-B91713660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3224" y="1594514"/>
            <a:ext cx="862298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걸어  가 </a:t>
            </a:r>
            <a:r>
              <a:rPr lang="en-US" altLang="ko-KR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세   </a:t>
            </a:r>
            <a:r>
              <a:rPr lang="ko-KR" altLang="en-US" sz="44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믿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음 위 에 서서</a:t>
            </a:r>
          </a:p>
        </p:txBody>
      </p:sp>
      <p:sp>
        <p:nvSpPr>
          <p:cNvPr id="20506" name="Text Box 26">
            <a:extLst>
              <a:ext uri="{FF2B5EF4-FFF2-40B4-BE49-F238E27FC236}">
                <a16:creationId xmlns:a16="http://schemas.microsoft.com/office/drawing/2014/main" id="{C92F89AA-1AA1-0EEC-48E0-35EE7F05E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9927" y="4877716"/>
            <a:ext cx="1041861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ko-KR" altLang="en-US" sz="44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나가세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lang="ko-KR" altLang="en-US" sz="44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나가세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의심 버리고</a:t>
            </a:r>
          </a:p>
        </p:txBody>
      </p:sp>
      <p:sp>
        <p:nvSpPr>
          <p:cNvPr id="21" name="TextBox 15">
            <a:extLst>
              <a:ext uri="{FF2B5EF4-FFF2-40B4-BE49-F238E27FC236}">
                <a16:creationId xmlns:a16="http://schemas.microsoft.com/office/drawing/2014/main" id="{8CBA4D43-0C9A-539B-F463-3DEABF5CAF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909" y="2556002"/>
            <a:ext cx="1018770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32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Fol</a:t>
            </a:r>
            <a:r>
              <a:rPr lang="en-US" sz="32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-low!   </a:t>
            </a:r>
            <a:r>
              <a:rPr lang="en-US" sz="32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Fol</a:t>
            </a:r>
            <a:r>
              <a:rPr lang="en-US" sz="32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  - low!      I would  </a:t>
            </a:r>
            <a:r>
              <a:rPr lang="en-US" sz="32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fol</a:t>
            </a:r>
            <a:r>
              <a:rPr lang="en-US" sz="32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-low  Je-</a:t>
            </a:r>
            <a:r>
              <a:rPr lang="en-US" sz="32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sus</a:t>
            </a:r>
            <a:r>
              <a:rPr lang="en-US" sz="32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!</a:t>
            </a:r>
          </a:p>
        </p:txBody>
      </p:sp>
      <p:sp>
        <p:nvSpPr>
          <p:cNvPr id="22" name="TextBox 16">
            <a:extLst>
              <a:ext uri="{FF2B5EF4-FFF2-40B4-BE49-F238E27FC236}">
                <a16:creationId xmlns:a16="http://schemas.microsoft.com/office/drawing/2014/main" id="{4964330C-45DF-B730-0F4D-56A8215297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181" y="5849108"/>
            <a:ext cx="110651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32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An-y-where,    </a:t>
            </a:r>
            <a:r>
              <a:rPr lang="en-US" sz="32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ev</a:t>
            </a:r>
            <a:r>
              <a:rPr lang="en-US" sz="32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-’</a:t>
            </a:r>
            <a:r>
              <a:rPr lang="en-US" sz="32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ry</a:t>
            </a:r>
            <a:r>
              <a:rPr lang="en-US" sz="32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-where,    I would   </a:t>
            </a:r>
            <a:r>
              <a:rPr lang="en-US" sz="32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fol</a:t>
            </a:r>
            <a:r>
              <a:rPr lang="en-US" sz="32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-low on!</a:t>
            </a:r>
          </a:p>
        </p:txBody>
      </p:sp>
    </p:spTree>
    <p:extLst>
      <p:ext uri="{BB962C8B-B14F-4D97-AF65-F5344CB8AC3E}">
        <p14:creationId xmlns:p14="http://schemas.microsoft.com/office/powerpoint/2010/main" val="19481457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2C4988-5C1F-4564-334D-2556AC8A66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C6F29A76-CF9C-B56C-5B8A-CB0CA138E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802310"/>
            <a:ext cx="6649087" cy="28329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39DC1116-DA57-42A9-38C1-D5FCF46376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0939" y="4899281"/>
            <a:ext cx="7369775" cy="263569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1DCDAC39-4EF8-C1BF-AE0F-18B90BE1F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706" y="-534561"/>
            <a:ext cx="6649087" cy="28329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FC9CA8C2-D4D0-C0BD-05BD-0EF7E8F59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412" y="-337329"/>
            <a:ext cx="7369775" cy="263569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Picture 23" descr="새545-3-1">
            <a:extLst>
              <a:ext uri="{FF2B5EF4-FFF2-40B4-BE49-F238E27FC236}">
                <a16:creationId xmlns:a16="http://schemas.microsoft.com/office/drawing/2014/main" id="{CE5F5F6C-DF63-154A-A77A-F3A5C9DE3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310" y="63064"/>
            <a:ext cx="9710899" cy="159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5" name="Text Box 25">
            <a:extLst>
              <a:ext uri="{FF2B5EF4-FFF2-40B4-BE49-F238E27FC236}">
                <a16:creationId xmlns:a16="http://schemas.microsoft.com/office/drawing/2014/main" id="{CEF4C9A2-3E52-365D-E353-6499E9A35C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3224" y="1594514"/>
            <a:ext cx="862298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걸어  가 </a:t>
            </a:r>
            <a:r>
              <a:rPr lang="en-US" altLang="ko-KR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세   </a:t>
            </a:r>
            <a:r>
              <a:rPr lang="ko-KR" altLang="en-US" sz="44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믿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음 위 에 서서</a:t>
            </a:r>
          </a:p>
        </p:txBody>
      </p:sp>
      <p:sp>
        <p:nvSpPr>
          <p:cNvPr id="21" name="TextBox 15">
            <a:extLst>
              <a:ext uri="{FF2B5EF4-FFF2-40B4-BE49-F238E27FC236}">
                <a16:creationId xmlns:a16="http://schemas.microsoft.com/office/drawing/2014/main" id="{F43DD402-7E87-D021-507D-1FABC899AA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618" y="2660953"/>
            <a:ext cx="1018770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32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Fol</a:t>
            </a:r>
            <a:r>
              <a:rPr lang="en-US" sz="32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-low!   Fol  - low!   I would  </a:t>
            </a:r>
            <a:r>
              <a:rPr lang="en-US" sz="32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fol</a:t>
            </a:r>
            <a:r>
              <a:rPr lang="en-US" sz="32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-low  Je-sus!</a:t>
            </a:r>
          </a:p>
        </p:txBody>
      </p:sp>
      <p:pic>
        <p:nvPicPr>
          <p:cNvPr id="2" name="Picture 23" descr="새545-4-2">
            <a:extLst>
              <a:ext uri="{FF2B5EF4-FFF2-40B4-BE49-F238E27FC236}">
                <a16:creationId xmlns:a16="http://schemas.microsoft.com/office/drawing/2014/main" id="{2D97076D-F5E8-04E7-4D3C-FA2FC5BCA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124" y="3364674"/>
            <a:ext cx="9165751" cy="1678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5">
            <a:extLst>
              <a:ext uri="{FF2B5EF4-FFF2-40B4-BE49-F238E27FC236}">
                <a16:creationId xmlns:a16="http://schemas.microsoft.com/office/drawing/2014/main" id="{8CEF5AFE-6A6B-61C5-3388-1B62FF602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7692" y="4878765"/>
            <a:ext cx="862950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눈과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귀에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  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아무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증거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없어도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AC98B9C3-EF01-BD31-3DDD-28BEF798F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9266" y="5923417"/>
            <a:ext cx="97108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28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Ev-’</a:t>
            </a:r>
            <a:r>
              <a:rPr lang="en-US" sz="28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ry</a:t>
            </a:r>
            <a:r>
              <a:rPr lang="en-US" sz="28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-where  he   leads me  I  would </a:t>
            </a:r>
            <a:r>
              <a:rPr lang="en-US" sz="28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fol</a:t>
            </a:r>
            <a:r>
              <a:rPr lang="en-US" sz="28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-low  on!</a:t>
            </a:r>
          </a:p>
        </p:txBody>
      </p:sp>
    </p:spTree>
    <p:extLst>
      <p:ext uri="{BB962C8B-B14F-4D97-AF65-F5344CB8AC3E}">
        <p14:creationId xmlns:p14="http://schemas.microsoft.com/office/powerpoint/2010/main" val="12415589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741791F2-3000-4E22-FDA6-B577074E3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802310"/>
            <a:ext cx="6649087" cy="28329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C6B47A33-140A-2FBA-B233-C9E32DEEF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0939" y="4899281"/>
            <a:ext cx="7369775" cy="263569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7F531441-1BC1-609C-E741-6277619F1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706" y="-534561"/>
            <a:ext cx="6649087" cy="28329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3E739544-6EDA-CF89-4DEC-7A5762D6C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412" y="-337329"/>
            <a:ext cx="7369775" cy="263569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0242" name="Picture 20" descr="새545-1-1">
            <a:extLst>
              <a:ext uri="{FF2B5EF4-FFF2-40B4-BE49-F238E27FC236}">
                <a16:creationId xmlns:a16="http://schemas.microsoft.com/office/drawing/2014/main" id="{CCF98886-AAAE-7E7A-6CCE-AFE5E56CC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06" y="58096"/>
            <a:ext cx="9820046" cy="165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21" descr="새545-1-2">
            <a:extLst>
              <a:ext uri="{FF2B5EF4-FFF2-40B4-BE49-F238E27FC236}">
                <a16:creationId xmlns:a16="http://schemas.microsoft.com/office/drawing/2014/main" id="{04D7594F-1768-9176-E6EB-95A20FA91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522" y="3342514"/>
            <a:ext cx="9207518" cy="1463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8" name="Text Box 22">
            <a:extLst>
              <a:ext uri="{FF2B5EF4-FFF2-40B4-BE49-F238E27FC236}">
                <a16:creationId xmlns:a16="http://schemas.microsoft.com/office/drawing/2014/main" id="{2266B7D7-BBFC-5456-651D-A8AD30EAB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694" y="1690494"/>
            <a:ext cx="975345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ko-KR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3. </a:t>
            </a:r>
            <a:r>
              <a:rPr lang="en-US" altLang="ko-KR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주님의 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거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룩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함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을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두고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맹세한</a:t>
            </a:r>
          </a:p>
        </p:txBody>
      </p:sp>
      <p:sp>
        <p:nvSpPr>
          <p:cNvPr id="14359" name="Text Box 23">
            <a:extLst>
              <a:ext uri="{FF2B5EF4-FFF2-40B4-BE49-F238E27FC236}">
                <a16:creationId xmlns:a16="http://schemas.microsoft.com/office/drawing/2014/main" id="{D5DD84EC-44C6-E2E4-4B0B-895D7FB8A4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4465" y="4699676"/>
            <a:ext cx="1092560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주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하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나님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아버지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는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참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미쁘다</a:t>
            </a:r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8D42402F-C0CC-159F-FDBB-A9177F3CD9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522" y="2676816"/>
            <a:ext cx="103067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28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Down  in  the   </a:t>
            </a:r>
            <a:r>
              <a:rPr lang="en-US" sz="28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val-ley</a:t>
            </a:r>
            <a:r>
              <a:rPr lang="en-US" sz="28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   or  up-on   the mountain steep,</a:t>
            </a:r>
          </a:p>
        </p:txBody>
      </p:sp>
      <p:sp>
        <p:nvSpPr>
          <p:cNvPr id="23" name="TextBox 16">
            <a:extLst>
              <a:ext uri="{FF2B5EF4-FFF2-40B4-BE49-F238E27FC236}">
                <a16:creationId xmlns:a16="http://schemas.microsoft.com/office/drawing/2014/main" id="{0BEE8E54-8C0E-D9CA-AAB2-76A4D9114E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0409" y="5788145"/>
            <a:ext cx="1022493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28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Close be -side my </a:t>
            </a:r>
            <a:r>
              <a:rPr lang="en-US" sz="28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Saviour</a:t>
            </a:r>
            <a:r>
              <a:rPr lang="en-US" sz="28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 would my soul  </a:t>
            </a:r>
            <a:r>
              <a:rPr lang="en-US" sz="28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ev</a:t>
            </a:r>
            <a:r>
              <a:rPr lang="en-US" sz="28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-er  keep;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16F85700-34B3-5855-B6B6-E5FEF2295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802310"/>
            <a:ext cx="6649087" cy="28329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B141F128-A44D-712D-1366-5D7B387F60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0939" y="4899281"/>
            <a:ext cx="7369775" cy="263569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2531DC78-B98C-1BAD-33B9-96351AA8E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706" y="-534561"/>
            <a:ext cx="6649087" cy="28329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6D42E38D-D95E-3018-9031-B8D96A514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412" y="-337329"/>
            <a:ext cx="7369775" cy="263569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1266" name="Picture 22" descr="새545-2-1">
            <a:extLst>
              <a:ext uri="{FF2B5EF4-FFF2-40B4-BE49-F238E27FC236}">
                <a16:creationId xmlns:a16="http://schemas.microsoft.com/office/drawing/2014/main" id="{57CB301C-C0CD-11F7-7422-9A8C73422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10" y="230511"/>
            <a:ext cx="9048028" cy="1484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23" descr="새545-2-2">
            <a:extLst>
              <a:ext uri="{FF2B5EF4-FFF2-40B4-BE49-F238E27FC236}">
                <a16:creationId xmlns:a16="http://schemas.microsoft.com/office/drawing/2014/main" id="{CB8AEF51-3FAC-6922-3212-6A9F3ED14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035" y="3295890"/>
            <a:ext cx="8874979" cy="139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36" name="Text Box 24">
            <a:extLst>
              <a:ext uri="{FF2B5EF4-FFF2-40B4-BE49-F238E27FC236}">
                <a16:creationId xmlns:a16="http://schemas.microsoft.com/office/drawing/2014/main" id="{1A412AD2-8F86-6968-32EB-5BF6BB2950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7142" y="1778936"/>
            <a:ext cx="869314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그 귀한 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모든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약속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믿는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자에게</a:t>
            </a:r>
          </a:p>
        </p:txBody>
      </p:sp>
      <p:sp>
        <p:nvSpPr>
          <p:cNvPr id="13337" name="Text Box 25">
            <a:extLst>
              <a:ext uri="{FF2B5EF4-FFF2-40B4-BE49-F238E27FC236}">
                <a16:creationId xmlns:a16="http://schemas.microsoft.com/office/drawing/2014/main" id="{EF174C2D-2929-87D3-C7A2-44C9B95E0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2251" y="4690186"/>
            <a:ext cx="83987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능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치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못할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 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무슨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일이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있을까</a:t>
            </a:r>
          </a:p>
        </p:txBody>
      </p:sp>
      <p:sp>
        <p:nvSpPr>
          <p:cNvPr id="21" name="TextBox 15">
            <a:extLst>
              <a:ext uri="{FF2B5EF4-FFF2-40B4-BE49-F238E27FC236}">
                <a16:creationId xmlns:a16="http://schemas.microsoft.com/office/drawing/2014/main" id="{28555619-7CBC-05EB-6210-BEF555926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8035" y="2708806"/>
            <a:ext cx="1005593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28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He will lead me safe-</a:t>
            </a:r>
            <a:r>
              <a:rPr lang="en-US" sz="28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ly</a:t>
            </a:r>
            <a:r>
              <a:rPr lang="en-US" sz="28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  in  the  path that  he has trod,</a:t>
            </a:r>
          </a:p>
        </p:txBody>
      </p:sp>
      <p:sp>
        <p:nvSpPr>
          <p:cNvPr id="22" name="TextBox 16">
            <a:extLst>
              <a:ext uri="{FF2B5EF4-FFF2-40B4-BE49-F238E27FC236}">
                <a16:creationId xmlns:a16="http://schemas.microsoft.com/office/drawing/2014/main" id="{F238821D-A55B-FA28-5467-618D11543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0879" y="5785101"/>
            <a:ext cx="912148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28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Up   to where they </a:t>
            </a:r>
            <a:r>
              <a:rPr lang="en-US" sz="28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gath-er</a:t>
            </a:r>
            <a:r>
              <a:rPr lang="en-US" sz="28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    on  the   hills of  God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F7A53-5D5F-3202-A188-11AC7D1B7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55ACDF9A-3ABA-9736-A29D-CEABC2E1D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802310"/>
            <a:ext cx="6649087" cy="28329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85C9E116-6430-CE08-09BB-D36B93577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0939" y="4899281"/>
            <a:ext cx="7369775" cy="263569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D061716B-77FE-7619-E4F1-F700494ED3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706" y="-534561"/>
            <a:ext cx="6649087" cy="28329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0EA0AED-EFAB-341B-3EA0-A6009B14C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412" y="-337329"/>
            <a:ext cx="7369775" cy="263569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Picture 23" descr="새545-3-1">
            <a:extLst>
              <a:ext uri="{FF2B5EF4-FFF2-40B4-BE49-F238E27FC236}">
                <a16:creationId xmlns:a16="http://schemas.microsoft.com/office/drawing/2014/main" id="{0A8785A8-3EAE-B31C-1B3A-61A16B82F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310" y="63064"/>
            <a:ext cx="9710899" cy="159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24" descr="새545-3-2">
            <a:extLst>
              <a:ext uri="{FF2B5EF4-FFF2-40B4-BE49-F238E27FC236}">
                <a16:creationId xmlns:a16="http://schemas.microsoft.com/office/drawing/2014/main" id="{2002FC8A-6E6B-210D-5325-7806CCE04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660" y="3437131"/>
            <a:ext cx="8403413" cy="144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5" name="Text Box 25">
            <a:extLst>
              <a:ext uri="{FF2B5EF4-FFF2-40B4-BE49-F238E27FC236}">
                <a16:creationId xmlns:a16="http://schemas.microsoft.com/office/drawing/2014/main" id="{AD29A7D8-EEF3-8D4C-4481-6010968C4A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3224" y="1594514"/>
            <a:ext cx="862298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걸어  가 </a:t>
            </a:r>
            <a:r>
              <a:rPr lang="en-US" altLang="ko-KR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세   </a:t>
            </a:r>
            <a:r>
              <a:rPr lang="ko-KR" altLang="en-US" sz="44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믿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음 위 에 서서</a:t>
            </a:r>
          </a:p>
        </p:txBody>
      </p:sp>
      <p:sp>
        <p:nvSpPr>
          <p:cNvPr id="20506" name="Text Box 26">
            <a:extLst>
              <a:ext uri="{FF2B5EF4-FFF2-40B4-BE49-F238E27FC236}">
                <a16:creationId xmlns:a16="http://schemas.microsoft.com/office/drawing/2014/main" id="{EBDA011E-F94B-7302-3452-EB41E3C769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9927" y="4877716"/>
            <a:ext cx="1041861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ko-KR" altLang="en-US" sz="44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나가세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lang="ko-KR" altLang="en-US" sz="44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나가세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의심 버리고</a:t>
            </a:r>
          </a:p>
        </p:txBody>
      </p:sp>
      <p:sp>
        <p:nvSpPr>
          <p:cNvPr id="21" name="TextBox 15">
            <a:extLst>
              <a:ext uri="{FF2B5EF4-FFF2-40B4-BE49-F238E27FC236}">
                <a16:creationId xmlns:a16="http://schemas.microsoft.com/office/drawing/2014/main" id="{DF329347-57F4-3A0A-D9E8-B49C0328B6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909" y="2556002"/>
            <a:ext cx="1018770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32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Fol</a:t>
            </a:r>
            <a:r>
              <a:rPr lang="en-US" sz="32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-low!   </a:t>
            </a:r>
            <a:r>
              <a:rPr lang="en-US" sz="32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Fol</a:t>
            </a:r>
            <a:r>
              <a:rPr lang="en-US" sz="32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  - low!      I would  </a:t>
            </a:r>
            <a:r>
              <a:rPr lang="en-US" sz="32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fol</a:t>
            </a:r>
            <a:r>
              <a:rPr lang="en-US" sz="32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-low  Je-</a:t>
            </a:r>
            <a:r>
              <a:rPr lang="en-US" sz="32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sus</a:t>
            </a:r>
            <a:r>
              <a:rPr lang="en-US" sz="32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!</a:t>
            </a:r>
          </a:p>
        </p:txBody>
      </p:sp>
      <p:sp>
        <p:nvSpPr>
          <p:cNvPr id="22" name="TextBox 16">
            <a:extLst>
              <a:ext uri="{FF2B5EF4-FFF2-40B4-BE49-F238E27FC236}">
                <a16:creationId xmlns:a16="http://schemas.microsoft.com/office/drawing/2014/main" id="{FCC802A5-EF9B-552D-DABC-6439AF5E9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181" y="5849108"/>
            <a:ext cx="110651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32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An-y-where,    </a:t>
            </a:r>
            <a:r>
              <a:rPr lang="en-US" sz="32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ev</a:t>
            </a:r>
            <a:r>
              <a:rPr lang="en-US" sz="32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-’</a:t>
            </a:r>
            <a:r>
              <a:rPr lang="en-US" sz="32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ry</a:t>
            </a:r>
            <a:r>
              <a:rPr lang="en-US" sz="32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-where,    I would   </a:t>
            </a:r>
            <a:r>
              <a:rPr lang="en-US" sz="32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fol</a:t>
            </a:r>
            <a:r>
              <a:rPr lang="en-US" sz="32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-low on!</a:t>
            </a:r>
          </a:p>
        </p:txBody>
      </p:sp>
    </p:spTree>
    <p:extLst>
      <p:ext uri="{BB962C8B-B14F-4D97-AF65-F5344CB8AC3E}">
        <p14:creationId xmlns:p14="http://schemas.microsoft.com/office/powerpoint/2010/main" val="40988563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146AD-12E1-E6C0-78A0-7B651F455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5368F377-8C14-B6DA-6D56-904DCDD614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802310"/>
            <a:ext cx="6649087" cy="28329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47950041-B77B-6E60-91DC-BDEAD3CE8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0939" y="4899281"/>
            <a:ext cx="7369775" cy="263569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0455635C-B87D-FB45-1464-BC81FF01D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706" y="-534561"/>
            <a:ext cx="6649087" cy="28329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385CF54-F805-DE2C-1E68-591A0C9F8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412" y="-337329"/>
            <a:ext cx="7369775" cy="263569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Picture 23" descr="새545-3-1">
            <a:extLst>
              <a:ext uri="{FF2B5EF4-FFF2-40B4-BE49-F238E27FC236}">
                <a16:creationId xmlns:a16="http://schemas.microsoft.com/office/drawing/2014/main" id="{E466C5FF-BA7B-DE86-3C25-170894BF1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310" y="63064"/>
            <a:ext cx="9710899" cy="159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5" name="Text Box 25">
            <a:extLst>
              <a:ext uri="{FF2B5EF4-FFF2-40B4-BE49-F238E27FC236}">
                <a16:creationId xmlns:a16="http://schemas.microsoft.com/office/drawing/2014/main" id="{D78CBAEF-C936-3B21-CE2E-9366D78A4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3224" y="1594514"/>
            <a:ext cx="862298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걸어  가 </a:t>
            </a:r>
            <a:r>
              <a:rPr lang="en-US" altLang="ko-KR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세   </a:t>
            </a:r>
            <a:r>
              <a:rPr lang="ko-KR" altLang="en-US" sz="44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믿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음 위 에 서서</a:t>
            </a:r>
          </a:p>
        </p:txBody>
      </p:sp>
      <p:sp>
        <p:nvSpPr>
          <p:cNvPr id="21" name="TextBox 15">
            <a:extLst>
              <a:ext uri="{FF2B5EF4-FFF2-40B4-BE49-F238E27FC236}">
                <a16:creationId xmlns:a16="http://schemas.microsoft.com/office/drawing/2014/main" id="{2BC79C18-3C2F-E05E-44F9-F35D2AC6A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618" y="2660953"/>
            <a:ext cx="1018770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32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Fol</a:t>
            </a:r>
            <a:r>
              <a:rPr lang="en-US" sz="32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-low!   Fol  - low!   I would  </a:t>
            </a:r>
            <a:r>
              <a:rPr lang="en-US" sz="32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fol</a:t>
            </a:r>
            <a:r>
              <a:rPr lang="en-US" sz="32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-low  Je-sus!</a:t>
            </a:r>
          </a:p>
        </p:txBody>
      </p:sp>
      <p:pic>
        <p:nvPicPr>
          <p:cNvPr id="2" name="Picture 23" descr="새545-4-2">
            <a:extLst>
              <a:ext uri="{FF2B5EF4-FFF2-40B4-BE49-F238E27FC236}">
                <a16:creationId xmlns:a16="http://schemas.microsoft.com/office/drawing/2014/main" id="{40FF2E07-DA84-0D42-2C0F-65415ADC58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124" y="3364674"/>
            <a:ext cx="9165751" cy="1678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5">
            <a:extLst>
              <a:ext uri="{FF2B5EF4-FFF2-40B4-BE49-F238E27FC236}">
                <a16:creationId xmlns:a16="http://schemas.microsoft.com/office/drawing/2014/main" id="{CD2F5F6A-0ED6-8265-38D6-51F9DB3329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7692" y="4878765"/>
            <a:ext cx="862950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눈과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귀에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  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아무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증거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없어도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79B3A8A6-4DC2-F5A4-AB44-520B70EF53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9266" y="5923417"/>
            <a:ext cx="97108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28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Ev-’</a:t>
            </a:r>
            <a:r>
              <a:rPr lang="en-US" sz="28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ry</a:t>
            </a:r>
            <a:r>
              <a:rPr lang="en-US" sz="28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-where  he   leads me  I  would </a:t>
            </a:r>
            <a:r>
              <a:rPr lang="en-US" sz="28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fol</a:t>
            </a:r>
            <a:r>
              <a:rPr lang="en-US" sz="28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-low  on!</a:t>
            </a:r>
          </a:p>
        </p:txBody>
      </p:sp>
    </p:spTree>
    <p:extLst>
      <p:ext uri="{BB962C8B-B14F-4D97-AF65-F5344CB8AC3E}">
        <p14:creationId xmlns:p14="http://schemas.microsoft.com/office/powerpoint/2010/main" val="23017758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25B2C-2848-ED63-659E-D761C279C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BD2A16E0-F5D2-F424-373E-E1AB3796B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802310"/>
            <a:ext cx="6649087" cy="28329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BE62D39-7E82-2EA1-DF73-16CB050F7A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0939" y="4899281"/>
            <a:ext cx="7369775" cy="263569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351318BD-3044-5BA2-3AF2-49BFB785F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706" y="-534561"/>
            <a:ext cx="6649087" cy="28329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9FBFF4A8-5AF3-780A-E232-B328421ED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412" y="-337329"/>
            <a:ext cx="7369775" cy="263569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Picture 23" descr="새545-3-1">
            <a:extLst>
              <a:ext uri="{FF2B5EF4-FFF2-40B4-BE49-F238E27FC236}">
                <a16:creationId xmlns:a16="http://schemas.microsoft.com/office/drawing/2014/main" id="{F8A9E3EC-554E-461A-91DE-9AA328693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310" y="63064"/>
            <a:ext cx="9710899" cy="159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24" descr="새545-3-2">
            <a:extLst>
              <a:ext uri="{FF2B5EF4-FFF2-40B4-BE49-F238E27FC236}">
                <a16:creationId xmlns:a16="http://schemas.microsoft.com/office/drawing/2014/main" id="{05DE2C87-B9CB-1E56-C7F9-2F2505E3C2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660" y="3437131"/>
            <a:ext cx="8403413" cy="1440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5" name="Text Box 25">
            <a:extLst>
              <a:ext uri="{FF2B5EF4-FFF2-40B4-BE49-F238E27FC236}">
                <a16:creationId xmlns:a16="http://schemas.microsoft.com/office/drawing/2014/main" id="{2CF243A6-BCFE-350C-0251-0397737AB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3224" y="1594514"/>
            <a:ext cx="862298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걸어  가 </a:t>
            </a:r>
            <a:r>
              <a:rPr lang="en-US" altLang="ko-KR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세   </a:t>
            </a:r>
            <a:r>
              <a:rPr lang="ko-KR" altLang="en-US" sz="44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믿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음 위 에 서서</a:t>
            </a:r>
          </a:p>
        </p:txBody>
      </p:sp>
      <p:sp>
        <p:nvSpPr>
          <p:cNvPr id="20506" name="Text Box 26">
            <a:extLst>
              <a:ext uri="{FF2B5EF4-FFF2-40B4-BE49-F238E27FC236}">
                <a16:creationId xmlns:a16="http://schemas.microsoft.com/office/drawing/2014/main" id="{71A48593-3057-A71C-9860-1B2A23989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9927" y="4877716"/>
            <a:ext cx="1041861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ko-KR" altLang="en-US" sz="44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나가세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</a:t>
            </a:r>
            <a:r>
              <a:rPr lang="ko-KR" altLang="en-US" sz="44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나가세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의심 버리고</a:t>
            </a:r>
          </a:p>
        </p:txBody>
      </p:sp>
      <p:sp>
        <p:nvSpPr>
          <p:cNvPr id="21" name="TextBox 15">
            <a:extLst>
              <a:ext uri="{FF2B5EF4-FFF2-40B4-BE49-F238E27FC236}">
                <a16:creationId xmlns:a16="http://schemas.microsoft.com/office/drawing/2014/main" id="{5AB33B4B-01B7-B1F6-D3C9-5EED78082C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6909" y="2556002"/>
            <a:ext cx="1018770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32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Fol</a:t>
            </a:r>
            <a:r>
              <a:rPr lang="en-US" sz="32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-low!   </a:t>
            </a:r>
            <a:r>
              <a:rPr lang="en-US" sz="32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Fol</a:t>
            </a:r>
            <a:r>
              <a:rPr lang="en-US" sz="32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  - low!      I would  </a:t>
            </a:r>
            <a:r>
              <a:rPr lang="en-US" sz="32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fol</a:t>
            </a:r>
            <a:r>
              <a:rPr lang="en-US" sz="32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-low  Je-</a:t>
            </a:r>
            <a:r>
              <a:rPr lang="en-US" sz="32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sus</a:t>
            </a:r>
            <a:r>
              <a:rPr lang="en-US" sz="32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!</a:t>
            </a:r>
          </a:p>
        </p:txBody>
      </p:sp>
      <p:sp>
        <p:nvSpPr>
          <p:cNvPr id="22" name="TextBox 16">
            <a:extLst>
              <a:ext uri="{FF2B5EF4-FFF2-40B4-BE49-F238E27FC236}">
                <a16:creationId xmlns:a16="http://schemas.microsoft.com/office/drawing/2014/main" id="{9A6F332F-904E-42DC-D584-9AF8506BE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8181" y="5849108"/>
            <a:ext cx="110651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32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An-y-where,    </a:t>
            </a:r>
            <a:r>
              <a:rPr lang="en-US" sz="32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ev</a:t>
            </a:r>
            <a:r>
              <a:rPr lang="en-US" sz="32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-’</a:t>
            </a:r>
            <a:r>
              <a:rPr lang="en-US" sz="32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ry</a:t>
            </a:r>
            <a:r>
              <a:rPr lang="en-US" sz="32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-where,    I would   </a:t>
            </a:r>
            <a:r>
              <a:rPr lang="en-US" sz="32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fol</a:t>
            </a:r>
            <a:r>
              <a:rPr lang="en-US" sz="32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-low on!</a:t>
            </a:r>
          </a:p>
        </p:txBody>
      </p:sp>
    </p:spTree>
    <p:extLst>
      <p:ext uri="{BB962C8B-B14F-4D97-AF65-F5344CB8AC3E}">
        <p14:creationId xmlns:p14="http://schemas.microsoft.com/office/powerpoint/2010/main" val="691127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14E55-3D62-CF63-90F6-AA9200F3AC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51DE836B-8DF8-F549-9A0A-52B8A50B9E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802310"/>
            <a:ext cx="6649087" cy="28329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E6AC6C91-30E2-AD09-4B58-74055CCC4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0939" y="4899281"/>
            <a:ext cx="7369775" cy="263569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DCDBDBAB-8F6F-CA07-B86F-0049C8539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7706" y="-534561"/>
            <a:ext cx="6649087" cy="283293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66FAEC41-372E-0AF8-9080-543309F2C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5412" y="-337329"/>
            <a:ext cx="7369775" cy="2635698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098" name="Picture 23" descr="새545-3-1">
            <a:extLst>
              <a:ext uri="{FF2B5EF4-FFF2-40B4-BE49-F238E27FC236}">
                <a16:creationId xmlns:a16="http://schemas.microsoft.com/office/drawing/2014/main" id="{90BD3F13-DEDF-A87E-3D74-CB868E62A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310" y="63064"/>
            <a:ext cx="9710899" cy="1597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5" name="Text Box 25">
            <a:extLst>
              <a:ext uri="{FF2B5EF4-FFF2-40B4-BE49-F238E27FC236}">
                <a16:creationId xmlns:a16="http://schemas.microsoft.com/office/drawing/2014/main" id="{B551A8B0-7F66-91BB-D0E4-F112E58B1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3224" y="1594514"/>
            <a:ext cx="862298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걸어  가 </a:t>
            </a:r>
            <a:r>
              <a:rPr lang="en-US" altLang="ko-KR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-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세   </a:t>
            </a:r>
            <a:r>
              <a:rPr lang="ko-KR" altLang="en-US" sz="44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믿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음 위 에 서서</a:t>
            </a:r>
          </a:p>
        </p:txBody>
      </p:sp>
      <p:sp>
        <p:nvSpPr>
          <p:cNvPr id="21" name="TextBox 15">
            <a:extLst>
              <a:ext uri="{FF2B5EF4-FFF2-40B4-BE49-F238E27FC236}">
                <a16:creationId xmlns:a16="http://schemas.microsoft.com/office/drawing/2014/main" id="{CB1121EA-02C9-0B73-3C65-2B6FB26B0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618" y="2660953"/>
            <a:ext cx="1018770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32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Fol</a:t>
            </a:r>
            <a:r>
              <a:rPr lang="en-US" sz="32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-low!   Fol  - low!   I would  </a:t>
            </a:r>
            <a:r>
              <a:rPr lang="en-US" sz="32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fol</a:t>
            </a:r>
            <a:r>
              <a:rPr lang="en-US" sz="32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-low  Je-sus!</a:t>
            </a:r>
          </a:p>
        </p:txBody>
      </p:sp>
      <p:pic>
        <p:nvPicPr>
          <p:cNvPr id="2" name="Picture 23" descr="새545-4-2">
            <a:extLst>
              <a:ext uri="{FF2B5EF4-FFF2-40B4-BE49-F238E27FC236}">
                <a16:creationId xmlns:a16="http://schemas.microsoft.com/office/drawing/2014/main" id="{12F7E8D1-099F-C9AF-1D78-73F2172B1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124" y="3364674"/>
            <a:ext cx="9165751" cy="1678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5">
            <a:extLst>
              <a:ext uri="{FF2B5EF4-FFF2-40B4-BE49-F238E27FC236}">
                <a16:creationId xmlns:a16="http://schemas.microsoft.com/office/drawing/2014/main" id="{9C9B24C7-6FCD-1EEB-2407-FEE24F16E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7692" y="4878765"/>
            <a:ext cx="862950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눈과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귀에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  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아무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증거</a:t>
            </a:r>
            <a:r>
              <a:rPr lang="ko-KR" altLang="en-US" sz="16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     </a:t>
            </a:r>
            <a:r>
              <a:rPr lang="ko-KR" altLang="en-US" sz="44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  <a:ea typeface="HY헤드라인M" pitchFamily="18" charset="-127"/>
              </a:rPr>
              <a:t>없어도</a:t>
            </a:r>
          </a:p>
        </p:txBody>
      </p:sp>
      <p:sp>
        <p:nvSpPr>
          <p:cNvPr id="4" name="TextBox 16">
            <a:extLst>
              <a:ext uri="{FF2B5EF4-FFF2-40B4-BE49-F238E27FC236}">
                <a16:creationId xmlns:a16="http://schemas.microsoft.com/office/drawing/2014/main" id="{D33FDE12-6BD8-0D7B-9E40-5D93645471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9266" y="5923417"/>
            <a:ext cx="97108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>
              <a:defRPr/>
            </a:pPr>
            <a:r>
              <a:rPr lang="en-US" sz="28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Ev-’</a:t>
            </a:r>
            <a:r>
              <a:rPr lang="en-US" sz="28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ry</a:t>
            </a:r>
            <a:r>
              <a:rPr lang="en-US" sz="28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-where  he   leads me  I  would </a:t>
            </a:r>
            <a:r>
              <a:rPr lang="en-US" sz="2800" b="1" spc="50" dirty="0" err="1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fol</a:t>
            </a:r>
            <a:r>
              <a:rPr lang="en-US" sz="2800" b="1" spc="50" dirty="0">
                <a:ln w="11430"/>
                <a:solidFill>
                  <a:srgbClr val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HY헤드라인M" pitchFamily="18" charset="-127"/>
              </a:rPr>
              <a:t>-low  on!</a:t>
            </a:r>
          </a:p>
        </p:txBody>
      </p:sp>
    </p:spTree>
    <p:extLst>
      <p:ext uri="{BB962C8B-B14F-4D97-AF65-F5344CB8AC3E}">
        <p14:creationId xmlns:p14="http://schemas.microsoft.com/office/powerpoint/2010/main" val="2504342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72" y="-357809"/>
            <a:ext cx="10893288" cy="8169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7282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3E2E83E5-5956-E390-D5B1-89E36D49A2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737" r="23395" b="39040"/>
          <a:stretch>
            <a:fillRect/>
          </a:stretch>
        </p:blipFill>
        <p:spPr>
          <a:xfrm>
            <a:off x="6412357" y="-1243172"/>
            <a:ext cx="6324588" cy="656912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4425F57B-F00C-00FD-6816-84A1F131A94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736"/>
          <a:stretch>
            <a:fillRect/>
          </a:stretch>
        </p:blipFill>
        <p:spPr>
          <a:xfrm>
            <a:off x="-203200" y="-708975"/>
            <a:ext cx="9291780" cy="59345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그림 5" descr="검은색이(가) 표시된 사진&#10;&#10;자동 생성된 설명">
            <a:extLst>
              <a:ext uri="{FF2B5EF4-FFF2-40B4-BE49-F238E27FC236}">
                <a16:creationId xmlns:a16="http://schemas.microsoft.com/office/drawing/2014/main" id="{168DEDDF-494A-4A8B-A6D3-F46E072A77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6" y="0"/>
            <a:ext cx="9885228" cy="7413921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AD7719E9-F3B8-4E0E-852E-BC7F4727D12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618"/>
          <a:stretch/>
        </p:blipFill>
        <p:spPr>
          <a:xfrm>
            <a:off x="1704001" y="108001"/>
            <a:ext cx="3326771" cy="26469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72A7AA-4620-B66B-801A-A370900420B3}"/>
              </a:ext>
            </a:extLst>
          </p:cNvPr>
          <p:cNvSpPr txBox="1"/>
          <p:nvPr/>
        </p:nvSpPr>
        <p:spPr>
          <a:xfrm>
            <a:off x="1133234" y="5426294"/>
            <a:ext cx="103106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ko-KR" sz="2800" b="1" dirty="0">
                <a:latin typeface="휴먼매직체" panose="02030504000101010101" pitchFamily="18" charset="-127"/>
                <a:ea typeface="휴먼매직체" panose="02030504000101010101" pitchFamily="18" charset="-127"/>
                <a:cs typeface="PHOSPHATE INLINE" panose="02000506050000020004" pitchFamily="2" charset="0"/>
              </a:rPr>
              <a:t>Day is ending, and struggling all alone in the</a:t>
            </a:r>
            <a:r>
              <a:rPr lang="ko-KR" altLang="en-US" sz="2800" b="1" dirty="0">
                <a:latin typeface="휴먼매직체" panose="02030504000101010101" pitchFamily="18" charset="-127"/>
                <a:ea typeface="휴먼매직체" panose="02030504000101010101" pitchFamily="18" charset="-127"/>
                <a:cs typeface="PHOSPHATE INLINE" panose="02000506050000020004" pitchFamily="2" charset="0"/>
              </a:rPr>
              <a:t> </a:t>
            </a:r>
            <a:r>
              <a:rPr lang="en" altLang="ko-KR" sz="2800" b="1" dirty="0">
                <a:latin typeface="휴먼매직체" panose="02030504000101010101" pitchFamily="18" charset="-127"/>
                <a:ea typeface="휴먼매직체" panose="02030504000101010101" pitchFamily="18" charset="-127"/>
                <a:cs typeface="PHOSPHATE INLINE" panose="02000506050000020004" pitchFamily="2" charset="0"/>
              </a:rPr>
              <a:t>wilderness</a:t>
            </a:r>
          </a:p>
          <a:p>
            <a:pPr algn="ctr"/>
            <a:r>
              <a:rPr lang="en" altLang="ko-KR" sz="28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  <a:t>I come to know that it is the time for the Lord</a:t>
            </a:r>
            <a:endParaRPr kumimoji="1" lang="ko-KR" altLang="en-US" sz="2800" b="1" dirty="0">
              <a:latin typeface="휴먼매직체" panose="02030504000101010101" pitchFamily="18" charset="-127"/>
              <a:ea typeface="휴먼매직체" panose="02030504000101010101" pitchFamily="18" charset="-127"/>
              <a:cs typeface="PHOSPHATE INLINE" panose="02000506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06456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42012C68-A0A3-7D1E-3992-E4DD504E47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737" r="23395" b="39040"/>
          <a:stretch>
            <a:fillRect/>
          </a:stretch>
        </p:blipFill>
        <p:spPr>
          <a:xfrm>
            <a:off x="6412357" y="-1243172"/>
            <a:ext cx="6324588" cy="656912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226412AA-52BB-5292-B850-1967154305B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736"/>
          <a:stretch>
            <a:fillRect/>
          </a:stretch>
        </p:blipFill>
        <p:spPr>
          <a:xfrm>
            <a:off x="-203200" y="-708975"/>
            <a:ext cx="9291780" cy="59345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 descr="검은색이(가) 표시된 사진&#10;&#10;자동 생성된 설명">
            <a:extLst>
              <a:ext uri="{FF2B5EF4-FFF2-40B4-BE49-F238E27FC236}">
                <a16:creationId xmlns:a16="http://schemas.microsoft.com/office/drawing/2014/main" id="{9C3C2A6B-0FA7-45FA-8C25-465C7A7D3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5" y="-403137"/>
            <a:ext cx="10445056" cy="78337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9D3B1B-0F88-8128-24C2-28520BC70F31}"/>
              </a:ext>
            </a:extLst>
          </p:cNvPr>
          <p:cNvSpPr txBox="1"/>
          <p:nvPr/>
        </p:nvSpPr>
        <p:spPr>
          <a:xfrm>
            <a:off x="1640043" y="5370876"/>
            <a:ext cx="91082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ko-KR" sz="2800" b="1" dirty="0">
                <a:latin typeface="휴먼매직체" panose="02030504000101010101" pitchFamily="18" charset="-127"/>
                <a:ea typeface="휴먼매직체" panose="02030504000101010101" pitchFamily="18" charset="-127"/>
                <a:cs typeface="PHOSPHATE INLINE" panose="02000506050000020004" pitchFamily="2" charset="0"/>
              </a:rPr>
              <a:t>Nothing to hold </a:t>
            </a:r>
            <a:r>
              <a:rPr lang="en" altLang="ko-KR" sz="2800" b="1" dirty="0">
                <a:latin typeface="휴먼매직체" panose="02030504000101010101" pitchFamily="18" charset="-127"/>
                <a:ea typeface="휴먼매직체" panose="02030504000101010101" pitchFamily="18" charset="-127"/>
                <a:cs typeface="PHOSPHATE INLINE" panose="02000506050000020004" pitchFamily="2" charset="0"/>
              </a:rPr>
              <a:t>on, I was running out of strength</a:t>
            </a:r>
          </a:p>
          <a:p>
            <a:pPr algn="ctr"/>
            <a:r>
              <a:rPr kumimoji="1" lang="en" altLang="ko-KR" sz="2800" b="1" dirty="0">
                <a:latin typeface="휴먼매직체" panose="02030504000101010101" pitchFamily="18" charset="-127"/>
                <a:ea typeface="휴먼매직체" panose="02030504000101010101" pitchFamily="18" charset="-127"/>
                <a:cs typeface="PHOSPHATE INLINE" panose="02000506050000020004" pitchFamily="2" charset="0"/>
              </a:rPr>
              <a:t>My lips shall sing, “Jehovah Jireh”</a:t>
            </a:r>
            <a:endParaRPr kumimoji="1" lang="ko-KR" altLang="en-US" sz="2800" b="1" dirty="0">
              <a:latin typeface="휴먼매직체" panose="02030504000101010101" pitchFamily="18" charset="-127"/>
              <a:ea typeface="휴먼매직체" panose="02030504000101010101" pitchFamily="18" charset="-127"/>
              <a:cs typeface="PHOSPHATE INLINE" panose="02000506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719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243E99-B8B4-0CBA-085E-C7043DA8F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24B7F541-5731-6B47-F86E-36F5A45DAA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737" r="23395" b="39040"/>
          <a:stretch>
            <a:fillRect/>
          </a:stretch>
        </p:blipFill>
        <p:spPr>
          <a:xfrm>
            <a:off x="6412357" y="-1243172"/>
            <a:ext cx="6324588" cy="656912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D3795EEF-6F65-DEDB-927B-84D9C9E180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736"/>
          <a:stretch>
            <a:fillRect/>
          </a:stretch>
        </p:blipFill>
        <p:spPr>
          <a:xfrm>
            <a:off x="-203200" y="-708975"/>
            <a:ext cx="9291780" cy="59345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그림 5" descr="검은색이(가) 표시된 사진&#10;&#10;자동 생성된 설명">
            <a:extLst>
              <a:ext uri="{FF2B5EF4-FFF2-40B4-BE49-F238E27FC236}">
                <a16:creationId xmlns:a16="http://schemas.microsoft.com/office/drawing/2014/main" id="{A2F745A3-7D5C-25CD-F4A9-312138925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146" y="0"/>
            <a:ext cx="9885228" cy="7413921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0E1E18C3-2F50-0A65-5545-6E5527F649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618"/>
          <a:stretch/>
        </p:blipFill>
        <p:spPr>
          <a:xfrm>
            <a:off x="1704001" y="108001"/>
            <a:ext cx="3326771" cy="26469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CD99DE-25BA-4CD5-4FA7-D392AD74DFDA}"/>
              </a:ext>
            </a:extLst>
          </p:cNvPr>
          <p:cNvSpPr txBox="1"/>
          <p:nvPr/>
        </p:nvSpPr>
        <p:spPr>
          <a:xfrm>
            <a:off x="1133234" y="5426294"/>
            <a:ext cx="103106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" altLang="ko-KR" sz="2800" b="1" dirty="0">
                <a:latin typeface="휴먼매직체" panose="02030504000101010101" pitchFamily="18" charset="-127"/>
                <a:ea typeface="휴먼매직체" panose="02030504000101010101" pitchFamily="18" charset="-127"/>
                <a:cs typeface="PHOSPHATE INLINE" panose="02000506050000020004" pitchFamily="2" charset="0"/>
              </a:rPr>
              <a:t>Day is ending, and struggling all alone in the</a:t>
            </a:r>
            <a:r>
              <a:rPr lang="ko-KR" altLang="en-US" sz="2800" b="1" dirty="0">
                <a:latin typeface="휴먼매직체" panose="02030504000101010101" pitchFamily="18" charset="-127"/>
                <a:ea typeface="휴먼매직체" panose="02030504000101010101" pitchFamily="18" charset="-127"/>
                <a:cs typeface="PHOSPHATE INLINE" panose="02000506050000020004" pitchFamily="2" charset="0"/>
              </a:rPr>
              <a:t> </a:t>
            </a:r>
            <a:r>
              <a:rPr lang="en" altLang="ko-KR" sz="2800" b="1" dirty="0">
                <a:latin typeface="휴먼매직체" panose="02030504000101010101" pitchFamily="18" charset="-127"/>
                <a:ea typeface="휴먼매직체" panose="02030504000101010101" pitchFamily="18" charset="-127"/>
                <a:cs typeface="PHOSPHATE INLINE" panose="02000506050000020004" pitchFamily="2" charset="0"/>
              </a:rPr>
              <a:t>wilderness</a:t>
            </a:r>
          </a:p>
          <a:p>
            <a:pPr algn="ctr"/>
            <a:r>
              <a:rPr lang="en" altLang="ko-KR" sz="2800" b="1" dirty="0">
                <a:latin typeface="휴먼매직체" panose="02030504000101010101" pitchFamily="18" charset="-127"/>
                <a:ea typeface="휴먼매직체" panose="02030504000101010101" pitchFamily="18" charset="-127"/>
              </a:rPr>
              <a:t>I come to know that it is the time for the Lord</a:t>
            </a:r>
            <a:endParaRPr kumimoji="1" lang="ko-KR" altLang="en-US" sz="2800" b="1" dirty="0">
              <a:latin typeface="휴먼매직체" panose="02030504000101010101" pitchFamily="18" charset="-127"/>
              <a:ea typeface="휴먼매직체" panose="02030504000101010101" pitchFamily="18" charset="-127"/>
              <a:cs typeface="PHOSPHATE INLINE" panose="02000506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4244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65A70D-7703-6ABC-A61F-378FA2CC0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ECDFBD55-22F0-12A6-BE9B-7320F9964B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737" r="23395" b="39040"/>
          <a:stretch>
            <a:fillRect/>
          </a:stretch>
        </p:blipFill>
        <p:spPr>
          <a:xfrm>
            <a:off x="6412357" y="-1243172"/>
            <a:ext cx="6324588" cy="656912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DDA899D-10B7-30A1-BBAF-5F9CEB068D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736"/>
          <a:stretch>
            <a:fillRect/>
          </a:stretch>
        </p:blipFill>
        <p:spPr>
          <a:xfrm>
            <a:off x="-203200" y="-708975"/>
            <a:ext cx="9291780" cy="59345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 descr="검은색이(가) 표시된 사진&#10;&#10;자동 생성된 설명">
            <a:extLst>
              <a:ext uri="{FF2B5EF4-FFF2-40B4-BE49-F238E27FC236}">
                <a16:creationId xmlns:a16="http://schemas.microsoft.com/office/drawing/2014/main" id="{772C66A6-3E7C-2A57-6102-FC9F235F1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5" y="-403137"/>
            <a:ext cx="10445056" cy="78337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237320-6E73-F6EA-8B15-C1C45FC0920D}"/>
              </a:ext>
            </a:extLst>
          </p:cNvPr>
          <p:cNvSpPr txBox="1"/>
          <p:nvPr/>
        </p:nvSpPr>
        <p:spPr>
          <a:xfrm>
            <a:off x="1640043" y="5370876"/>
            <a:ext cx="91082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" altLang="ko-KR" sz="2800" b="1" dirty="0">
                <a:latin typeface="휴먼매직체" panose="02030504000101010101" pitchFamily="18" charset="-127"/>
                <a:ea typeface="휴먼매직체" panose="02030504000101010101" pitchFamily="18" charset="-127"/>
                <a:cs typeface="PHOSPHATE INLINE" panose="02000506050000020004" pitchFamily="2" charset="0"/>
              </a:rPr>
              <a:t>Nothing to hold </a:t>
            </a:r>
            <a:r>
              <a:rPr lang="en" altLang="ko-KR" sz="2800" b="1" dirty="0">
                <a:latin typeface="휴먼매직체" panose="02030504000101010101" pitchFamily="18" charset="-127"/>
                <a:ea typeface="휴먼매직체" panose="02030504000101010101" pitchFamily="18" charset="-127"/>
                <a:cs typeface="PHOSPHATE INLINE" panose="02000506050000020004" pitchFamily="2" charset="0"/>
              </a:rPr>
              <a:t>on, I was running out of strength</a:t>
            </a:r>
          </a:p>
          <a:p>
            <a:pPr algn="ctr"/>
            <a:r>
              <a:rPr kumimoji="1" lang="en" altLang="ko-KR" sz="2800" b="1" dirty="0">
                <a:latin typeface="휴먼매직체" panose="02030504000101010101" pitchFamily="18" charset="-127"/>
                <a:ea typeface="휴먼매직체" panose="02030504000101010101" pitchFamily="18" charset="-127"/>
                <a:cs typeface="PHOSPHATE INLINE" panose="02000506050000020004" pitchFamily="2" charset="0"/>
              </a:rPr>
              <a:t>My lips shall sing, “Jehovah Jireh”</a:t>
            </a:r>
            <a:endParaRPr kumimoji="1" lang="ko-KR" altLang="en-US" sz="2800" b="1" dirty="0">
              <a:latin typeface="휴먼매직체" panose="02030504000101010101" pitchFamily="18" charset="-127"/>
              <a:ea typeface="휴먼매직체" panose="02030504000101010101" pitchFamily="18" charset="-127"/>
              <a:cs typeface="PHOSPHATE INLINE" panose="02000506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3726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5F6B1E83-29A4-46FA-7BA3-85249063C1C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737" r="23395" b="39040"/>
          <a:stretch>
            <a:fillRect/>
          </a:stretch>
        </p:blipFill>
        <p:spPr>
          <a:xfrm>
            <a:off x="6412357" y="-1243172"/>
            <a:ext cx="6324588" cy="656912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F57D642-9E34-0B5A-EF0B-1D9548331A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736"/>
          <a:stretch>
            <a:fillRect/>
          </a:stretch>
        </p:blipFill>
        <p:spPr>
          <a:xfrm>
            <a:off x="-203200" y="-708975"/>
            <a:ext cx="9291780" cy="59345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 descr="검은색, 어두운, 하얀색이(가) 표시된 사진&#10;&#10;자동 생성된 설명">
            <a:extLst>
              <a:ext uri="{FF2B5EF4-FFF2-40B4-BE49-F238E27FC236}">
                <a16:creationId xmlns:a16="http://schemas.microsoft.com/office/drawing/2014/main" id="{FB826A10-1167-4DBF-B858-E63D2B44CF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27" y="-411344"/>
            <a:ext cx="10049164" cy="75368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AD0DA3-C733-1056-09D3-988D0AB7C6D6}"/>
              </a:ext>
            </a:extLst>
          </p:cNvPr>
          <p:cNvSpPr txBox="1"/>
          <p:nvPr/>
        </p:nvSpPr>
        <p:spPr>
          <a:xfrm>
            <a:off x="513206" y="5260039"/>
            <a:ext cx="109768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800" b="1" dirty="0">
                <a:latin typeface="휴먼매직체" panose="02030504000101010101" pitchFamily="18" charset="-127"/>
                <a:ea typeface="휴먼매직체" panose="02030504000101010101" pitchFamily="18" charset="-127"/>
                <a:cs typeface="PHOSPHATE INLINE" panose="02000506050000020004" pitchFamily="2" charset="0"/>
              </a:rPr>
              <a:t>The Lord keeps on working, the Lord keeps on working</a:t>
            </a:r>
          </a:p>
          <a:p>
            <a:pPr algn="ctr"/>
            <a:r>
              <a:rPr lang="en-US" altLang="ko-KR" sz="2800" b="1" dirty="0">
                <a:latin typeface="휴먼매직체" panose="02030504000101010101" pitchFamily="18" charset="-127"/>
                <a:ea typeface="휴먼매직체" panose="02030504000101010101" pitchFamily="18" charset="-127"/>
                <a:cs typeface="PHOSPHATE INLINE" panose="02000506050000020004" pitchFamily="2" charset="0"/>
              </a:rPr>
              <a:t>For those who surrender all to him</a:t>
            </a:r>
            <a:endParaRPr kumimoji="1" lang="ko-KR" altLang="en-US" sz="2800" b="1" dirty="0">
              <a:latin typeface="휴먼매직체" panose="02030504000101010101" pitchFamily="18" charset="-127"/>
              <a:ea typeface="휴먼매직체" panose="02030504000101010101" pitchFamily="18" charset="-127"/>
              <a:cs typeface="PHOSPHATE INLINE" panose="02000506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6567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DB3EA7B8-1C32-F42B-CDC7-1A36D3CDC71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736"/>
          <a:stretch>
            <a:fillRect/>
          </a:stretch>
        </p:blipFill>
        <p:spPr>
          <a:xfrm>
            <a:off x="-203200" y="-708975"/>
            <a:ext cx="9291780" cy="59345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C55C7A5-F095-4608-7350-CE2BA78F6D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737" r="23395" b="39040"/>
          <a:stretch>
            <a:fillRect/>
          </a:stretch>
        </p:blipFill>
        <p:spPr>
          <a:xfrm>
            <a:off x="6412357" y="-1243172"/>
            <a:ext cx="6324588" cy="656912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 descr="검은색이(가) 표시된 사진&#10;&#10;자동 생성된 설명">
            <a:extLst>
              <a:ext uri="{FF2B5EF4-FFF2-40B4-BE49-F238E27FC236}">
                <a16:creationId xmlns:a16="http://schemas.microsoft.com/office/drawing/2014/main" id="{45AC33C8-B777-4012-8773-ADCF4F3B11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59" y="-319920"/>
            <a:ext cx="10268936" cy="77017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5E8D98-D87B-8BB9-DC25-FAD62277C669}"/>
              </a:ext>
            </a:extLst>
          </p:cNvPr>
          <p:cNvSpPr txBox="1"/>
          <p:nvPr/>
        </p:nvSpPr>
        <p:spPr>
          <a:xfrm>
            <a:off x="1105405" y="5380111"/>
            <a:ext cx="110623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800" b="1" dirty="0">
                <a:latin typeface="휴먼매직체" panose="02030504000101010101" pitchFamily="18" charset="-127"/>
                <a:ea typeface="휴먼매직체" panose="02030504000101010101" pitchFamily="18" charset="-127"/>
                <a:cs typeface="PHOSPHATE INLINE" panose="02000506050000020004" pitchFamily="2" charset="0"/>
              </a:rPr>
              <a:t>The Lord keeps on working, the Lord keeps </a:t>
            </a:r>
            <a:r>
              <a:rPr lang="en-US" altLang="ko-KR" sz="2800" b="1" dirty="0">
                <a:latin typeface="휴먼매직체" panose="02030504000101010101" pitchFamily="18" charset="-127"/>
                <a:ea typeface="휴먼매직체" panose="02030504000101010101" pitchFamily="18" charset="-127"/>
                <a:cs typeface="PHOSPHATE INLINE" panose="02000506050000020004" pitchFamily="2" charset="0"/>
              </a:rPr>
              <a:t>on working</a:t>
            </a:r>
          </a:p>
          <a:p>
            <a:pPr algn="ctr"/>
            <a:r>
              <a:rPr kumimoji="1" lang="en-US" altLang="ko-KR" sz="2800" b="1" dirty="0">
                <a:latin typeface="휴먼매직체" panose="02030504000101010101" pitchFamily="18" charset="-127"/>
                <a:ea typeface="휴먼매직체" panose="02030504000101010101" pitchFamily="18" charset="-127"/>
                <a:cs typeface="PHOSPHATE INLINE" panose="02000506050000020004" pitchFamily="2" charset="0"/>
              </a:rPr>
              <a:t>For those who never stop trusting on the Lord</a:t>
            </a:r>
            <a:endParaRPr kumimoji="1" lang="ko-KR" altLang="en-US" sz="2800" b="1" dirty="0">
              <a:latin typeface="휴먼매직체" panose="02030504000101010101" pitchFamily="18" charset="-127"/>
              <a:ea typeface="휴먼매직체" panose="02030504000101010101" pitchFamily="18" charset="-127"/>
              <a:cs typeface="PHOSPHATE INLINE" panose="02000506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9258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C5DA5EA3-3912-3DEE-FD78-63FC6B78F1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737" r="23395" b="39040"/>
          <a:stretch>
            <a:fillRect/>
          </a:stretch>
        </p:blipFill>
        <p:spPr>
          <a:xfrm>
            <a:off x="6412357" y="-1243172"/>
            <a:ext cx="6324588" cy="656912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7E4012A7-AF6D-6CFE-BF1A-BA5D821450E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736"/>
          <a:stretch>
            <a:fillRect/>
          </a:stretch>
        </p:blipFill>
        <p:spPr>
          <a:xfrm>
            <a:off x="-203200" y="-708975"/>
            <a:ext cx="9291780" cy="59345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 descr="검은색, 어두운, 앉아있는, 하얀색이(가) 표시된 사진&#10;&#10;자동 생성된 설명">
            <a:extLst>
              <a:ext uri="{FF2B5EF4-FFF2-40B4-BE49-F238E27FC236}">
                <a16:creationId xmlns:a16="http://schemas.microsoft.com/office/drawing/2014/main" id="{F420AC87-C67D-4273-908A-3609DE34C2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22" y="-448956"/>
            <a:ext cx="10110214" cy="75826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EE8C79-54C1-81B9-15B0-E045B20F72D7}"/>
              </a:ext>
            </a:extLst>
          </p:cNvPr>
          <p:cNvSpPr txBox="1"/>
          <p:nvPr/>
        </p:nvSpPr>
        <p:spPr>
          <a:xfrm>
            <a:off x="1131277" y="5197300"/>
            <a:ext cx="102905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solidFill>
                  <a:srgbClr val="444444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The Lord is here in our midst as we gather together</a:t>
            </a:r>
          </a:p>
          <a:p>
            <a:pPr algn="ctr"/>
            <a:r>
              <a:rPr lang="en-US" altLang="ko-KR" sz="2800" dirty="0">
                <a:solidFill>
                  <a:srgbClr val="444444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in His name</a:t>
            </a:r>
            <a:br>
              <a:rPr lang="ko-KR" altLang="en-US" sz="2800" dirty="0"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lang="en-US" altLang="ko-KR" sz="2800" dirty="0">
                <a:solidFill>
                  <a:srgbClr val="444444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We rejoice in His grace</a:t>
            </a:r>
            <a:endParaRPr kumimoji="1" lang="ko-KR" altLang="en-US" sz="2800" b="1" dirty="0">
              <a:latin typeface="휴먼매직체" panose="02030504000101010101" pitchFamily="18" charset="-127"/>
              <a:ea typeface="휴먼매직체" panose="02030504000101010101" pitchFamily="18" charset="-127"/>
              <a:cs typeface="PHOSPHATE INLINE" panose="02000506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6793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CE61D72E-662E-C378-382C-4F45A5C017B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737" r="23395" b="39040"/>
          <a:stretch>
            <a:fillRect/>
          </a:stretch>
        </p:blipFill>
        <p:spPr>
          <a:xfrm>
            <a:off x="6412357" y="-1243172"/>
            <a:ext cx="6324588" cy="656912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0D6ECB12-5E9B-08F1-BDB0-96BE2F9AC5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736"/>
          <a:stretch>
            <a:fillRect/>
          </a:stretch>
        </p:blipFill>
        <p:spPr>
          <a:xfrm>
            <a:off x="-203200" y="-708975"/>
            <a:ext cx="9291780" cy="59345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 descr="검은색, 하얀색이(가) 표시된 사진&#10;&#10;자동 생성된 설명">
            <a:extLst>
              <a:ext uri="{FF2B5EF4-FFF2-40B4-BE49-F238E27FC236}">
                <a16:creationId xmlns:a16="http://schemas.microsoft.com/office/drawing/2014/main" id="{EFD3AF80-59F8-4E21-AABE-6FF468B507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19" y="-408263"/>
            <a:ext cx="10232701" cy="76745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2EB0B0-D7BC-6DC9-43F7-CD8B3EBBAD1D}"/>
              </a:ext>
            </a:extLst>
          </p:cNvPr>
          <p:cNvSpPr txBox="1"/>
          <p:nvPr/>
        </p:nvSpPr>
        <p:spPr>
          <a:xfrm>
            <a:off x="1615173" y="5123408"/>
            <a:ext cx="91082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solidFill>
                  <a:srgbClr val="444444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As I bring all I have, just a small loaf of bread </a:t>
            </a:r>
          </a:p>
          <a:p>
            <a:pPr algn="ctr"/>
            <a:r>
              <a:rPr lang="en-US" altLang="ko-KR" sz="2800" dirty="0">
                <a:solidFill>
                  <a:srgbClr val="444444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and a little fish to Him</a:t>
            </a:r>
            <a:br>
              <a:rPr lang="ko-KR" altLang="en-US" sz="2800" dirty="0"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lang="en-US" altLang="ko-KR" sz="2800" dirty="0">
                <a:solidFill>
                  <a:srgbClr val="444444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My lips shall sing , “Jehovah Jireh’</a:t>
            </a:r>
            <a:endParaRPr kumimoji="1" lang="ko-KR" altLang="en-US" sz="2800" b="1" dirty="0">
              <a:latin typeface="휴먼매직체" panose="02030504000101010101" pitchFamily="18" charset="-127"/>
              <a:ea typeface="휴먼매직체" panose="02030504000101010101" pitchFamily="18" charset="-127"/>
              <a:cs typeface="PHOSPHATE INLINE" panose="02000506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6672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AF7CD-61F2-6AD8-EAEF-F8F01C71C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23B80341-8AB3-5DD2-6B6C-79F97D211E0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737" r="23395" b="39040"/>
          <a:stretch>
            <a:fillRect/>
          </a:stretch>
        </p:blipFill>
        <p:spPr>
          <a:xfrm>
            <a:off x="6412357" y="-1243172"/>
            <a:ext cx="6324588" cy="656912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32DC85C8-EF7B-E882-1A64-DFA14815A5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736"/>
          <a:stretch>
            <a:fillRect/>
          </a:stretch>
        </p:blipFill>
        <p:spPr>
          <a:xfrm>
            <a:off x="-203200" y="-708975"/>
            <a:ext cx="9291780" cy="59345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 descr="검은색, 어두운, 하얀색이(가) 표시된 사진&#10;&#10;자동 생성된 설명">
            <a:extLst>
              <a:ext uri="{FF2B5EF4-FFF2-40B4-BE49-F238E27FC236}">
                <a16:creationId xmlns:a16="http://schemas.microsoft.com/office/drawing/2014/main" id="{ABF4B2AE-461C-4E25-2887-778A6B4B66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27" y="-411344"/>
            <a:ext cx="10049164" cy="75368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F2A090-A01F-11B5-430D-4A25FF704CD0}"/>
              </a:ext>
            </a:extLst>
          </p:cNvPr>
          <p:cNvSpPr txBox="1"/>
          <p:nvPr/>
        </p:nvSpPr>
        <p:spPr>
          <a:xfrm>
            <a:off x="513206" y="5260039"/>
            <a:ext cx="109768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800" b="1" dirty="0">
                <a:latin typeface="휴먼매직체" panose="02030504000101010101" pitchFamily="18" charset="-127"/>
                <a:ea typeface="휴먼매직체" panose="02030504000101010101" pitchFamily="18" charset="-127"/>
                <a:cs typeface="PHOSPHATE INLINE" panose="02000506050000020004" pitchFamily="2" charset="0"/>
              </a:rPr>
              <a:t>The Lord keeps on working, the Lord keeps on working</a:t>
            </a:r>
          </a:p>
          <a:p>
            <a:pPr algn="ctr"/>
            <a:r>
              <a:rPr lang="en-US" altLang="ko-KR" sz="2800" b="1" dirty="0">
                <a:latin typeface="휴먼매직체" panose="02030504000101010101" pitchFamily="18" charset="-127"/>
                <a:ea typeface="휴먼매직체" panose="02030504000101010101" pitchFamily="18" charset="-127"/>
                <a:cs typeface="PHOSPHATE INLINE" panose="02000506050000020004" pitchFamily="2" charset="0"/>
              </a:rPr>
              <a:t>For those who surrender all to him</a:t>
            </a:r>
            <a:endParaRPr kumimoji="1" lang="ko-KR" altLang="en-US" sz="2800" b="1" dirty="0">
              <a:latin typeface="휴먼매직체" panose="02030504000101010101" pitchFamily="18" charset="-127"/>
              <a:ea typeface="휴먼매직체" panose="02030504000101010101" pitchFamily="18" charset="-127"/>
              <a:cs typeface="PHOSPHATE INLINE" panose="02000506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3093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829785-4AC1-5962-431F-4264E68ED0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058C9382-89DB-E58F-B05B-B10AAAA36B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736"/>
          <a:stretch>
            <a:fillRect/>
          </a:stretch>
        </p:blipFill>
        <p:spPr>
          <a:xfrm>
            <a:off x="-203200" y="-708975"/>
            <a:ext cx="9291780" cy="59345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2D6F6A0B-1FA9-B453-24C5-C6FD238331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737" r="23395" b="39040"/>
          <a:stretch>
            <a:fillRect/>
          </a:stretch>
        </p:blipFill>
        <p:spPr>
          <a:xfrm>
            <a:off x="6412357" y="-1243172"/>
            <a:ext cx="6324588" cy="656912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 descr="검은색이(가) 표시된 사진&#10;&#10;자동 생성된 설명">
            <a:extLst>
              <a:ext uri="{FF2B5EF4-FFF2-40B4-BE49-F238E27FC236}">
                <a16:creationId xmlns:a16="http://schemas.microsoft.com/office/drawing/2014/main" id="{AC7CB53D-64C0-62A9-E864-A67E955CE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59" y="-319920"/>
            <a:ext cx="10268936" cy="77017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AF2ED0B-562B-9F39-5BA5-27CED5710103}"/>
              </a:ext>
            </a:extLst>
          </p:cNvPr>
          <p:cNvSpPr txBox="1"/>
          <p:nvPr/>
        </p:nvSpPr>
        <p:spPr>
          <a:xfrm>
            <a:off x="1105405" y="5380111"/>
            <a:ext cx="110623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800" b="1" dirty="0">
                <a:latin typeface="휴먼매직체" panose="02030504000101010101" pitchFamily="18" charset="-127"/>
                <a:ea typeface="휴먼매직체" panose="02030504000101010101" pitchFamily="18" charset="-127"/>
                <a:cs typeface="PHOSPHATE INLINE" panose="02000506050000020004" pitchFamily="2" charset="0"/>
              </a:rPr>
              <a:t>The Lord keeps on working, the Lord keeps </a:t>
            </a:r>
            <a:r>
              <a:rPr lang="en-US" altLang="ko-KR" sz="2800" b="1" dirty="0">
                <a:latin typeface="휴먼매직체" panose="02030504000101010101" pitchFamily="18" charset="-127"/>
                <a:ea typeface="휴먼매직체" panose="02030504000101010101" pitchFamily="18" charset="-127"/>
                <a:cs typeface="PHOSPHATE INLINE" panose="02000506050000020004" pitchFamily="2" charset="0"/>
              </a:rPr>
              <a:t>on working</a:t>
            </a:r>
          </a:p>
          <a:p>
            <a:pPr algn="ctr"/>
            <a:r>
              <a:rPr kumimoji="1" lang="en-US" altLang="ko-KR" sz="2800" b="1" dirty="0">
                <a:latin typeface="휴먼매직체" panose="02030504000101010101" pitchFamily="18" charset="-127"/>
                <a:ea typeface="휴먼매직체" panose="02030504000101010101" pitchFamily="18" charset="-127"/>
                <a:cs typeface="PHOSPHATE INLINE" panose="02000506050000020004" pitchFamily="2" charset="0"/>
              </a:rPr>
              <a:t>For those who never stop trusting on the Lord</a:t>
            </a:r>
            <a:endParaRPr kumimoji="1" lang="ko-KR" altLang="en-US" sz="2800" b="1" dirty="0">
              <a:latin typeface="휴먼매직체" panose="02030504000101010101" pitchFamily="18" charset="-127"/>
              <a:ea typeface="휴먼매직체" panose="02030504000101010101" pitchFamily="18" charset="-127"/>
              <a:cs typeface="PHOSPHATE INLINE" panose="02000506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0290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" y="-264381"/>
            <a:ext cx="10546080" cy="790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9841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FEF17F-7B1B-2728-E241-0A725EF14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423B77B0-AA6D-2A2B-2409-BA9D01DF07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737" r="23395" b="39040"/>
          <a:stretch>
            <a:fillRect/>
          </a:stretch>
        </p:blipFill>
        <p:spPr>
          <a:xfrm>
            <a:off x="6412357" y="-1243172"/>
            <a:ext cx="6324588" cy="656912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EEA2A465-D5D2-8C0B-1661-71A486F2C5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736"/>
          <a:stretch>
            <a:fillRect/>
          </a:stretch>
        </p:blipFill>
        <p:spPr>
          <a:xfrm>
            <a:off x="-203200" y="-708975"/>
            <a:ext cx="9291780" cy="59345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 descr="검은색, 어두운, 하얀색이(가) 표시된 사진&#10;&#10;자동 생성된 설명">
            <a:extLst>
              <a:ext uri="{FF2B5EF4-FFF2-40B4-BE49-F238E27FC236}">
                <a16:creationId xmlns:a16="http://schemas.microsoft.com/office/drawing/2014/main" id="{75EEDBAF-7281-A546-9F2C-9720B736E5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27" y="-411344"/>
            <a:ext cx="10049164" cy="75368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0C86F33-CC5A-809D-D734-77091DD7BCC9}"/>
              </a:ext>
            </a:extLst>
          </p:cNvPr>
          <p:cNvSpPr txBox="1"/>
          <p:nvPr/>
        </p:nvSpPr>
        <p:spPr>
          <a:xfrm>
            <a:off x="513206" y="5260039"/>
            <a:ext cx="109768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800" b="1" dirty="0">
                <a:latin typeface="휴먼매직체" panose="02030504000101010101" pitchFamily="18" charset="-127"/>
                <a:ea typeface="휴먼매직체" panose="02030504000101010101" pitchFamily="18" charset="-127"/>
                <a:cs typeface="PHOSPHATE INLINE" panose="02000506050000020004" pitchFamily="2" charset="0"/>
              </a:rPr>
              <a:t>The Lord keeps on working, the Lord keeps on working</a:t>
            </a:r>
          </a:p>
          <a:p>
            <a:pPr algn="ctr"/>
            <a:r>
              <a:rPr lang="en-US" altLang="ko-KR" sz="2800" b="1" dirty="0">
                <a:latin typeface="휴먼매직체" panose="02030504000101010101" pitchFamily="18" charset="-127"/>
                <a:ea typeface="휴먼매직체" panose="02030504000101010101" pitchFamily="18" charset="-127"/>
                <a:cs typeface="PHOSPHATE INLINE" panose="02000506050000020004" pitchFamily="2" charset="0"/>
              </a:rPr>
              <a:t>For those who surrender all to him</a:t>
            </a:r>
            <a:endParaRPr kumimoji="1" lang="ko-KR" altLang="en-US" sz="2800" b="1" dirty="0">
              <a:latin typeface="휴먼매직체" panose="02030504000101010101" pitchFamily="18" charset="-127"/>
              <a:ea typeface="휴먼매직체" panose="02030504000101010101" pitchFamily="18" charset="-127"/>
              <a:cs typeface="PHOSPHATE INLINE" panose="02000506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12573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7348E0-9741-D47E-5E4C-CB6D9B295A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4BE61280-3F9F-8CE8-2A3B-5F0B1D7D1B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736"/>
          <a:stretch>
            <a:fillRect/>
          </a:stretch>
        </p:blipFill>
        <p:spPr>
          <a:xfrm>
            <a:off x="-203200" y="-708975"/>
            <a:ext cx="9291780" cy="59345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D767BFD6-C49A-18F9-9A59-DD709755F42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737" r="23395" b="39040"/>
          <a:stretch>
            <a:fillRect/>
          </a:stretch>
        </p:blipFill>
        <p:spPr>
          <a:xfrm>
            <a:off x="6412357" y="-1243172"/>
            <a:ext cx="6324588" cy="656912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 descr="검은색이(가) 표시된 사진&#10;&#10;자동 생성된 설명">
            <a:extLst>
              <a:ext uri="{FF2B5EF4-FFF2-40B4-BE49-F238E27FC236}">
                <a16:creationId xmlns:a16="http://schemas.microsoft.com/office/drawing/2014/main" id="{BD11496A-9121-EFBD-5753-C05483A716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59" y="-319920"/>
            <a:ext cx="10268936" cy="77017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A12DE9-C471-1166-F9AA-504076294A01}"/>
              </a:ext>
            </a:extLst>
          </p:cNvPr>
          <p:cNvSpPr txBox="1"/>
          <p:nvPr/>
        </p:nvSpPr>
        <p:spPr>
          <a:xfrm>
            <a:off x="1105405" y="5380111"/>
            <a:ext cx="110623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800" b="1" dirty="0">
                <a:latin typeface="휴먼매직체" panose="02030504000101010101" pitchFamily="18" charset="-127"/>
                <a:ea typeface="휴먼매직체" panose="02030504000101010101" pitchFamily="18" charset="-127"/>
                <a:cs typeface="PHOSPHATE INLINE" panose="02000506050000020004" pitchFamily="2" charset="0"/>
              </a:rPr>
              <a:t>The Lord keeps on working, the Lord keeps </a:t>
            </a:r>
            <a:r>
              <a:rPr lang="en-US" altLang="ko-KR" sz="2800" b="1" dirty="0">
                <a:latin typeface="휴먼매직체" panose="02030504000101010101" pitchFamily="18" charset="-127"/>
                <a:ea typeface="휴먼매직체" panose="02030504000101010101" pitchFamily="18" charset="-127"/>
                <a:cs typeface="PHOSPHATE INLINE" panose="02000506050000020004" pitchFamily="2" charset="0"/>
              </a:rPr>
              <a:t>on working</a:t>
            </a:r>
          </a:p>
          <a:p>
            <a:pPr algn="ctr"/>
            <a:r>
              <a:rPr kumimoji="1" lang="en-US" altLang="ko-KR" sz="2800" b="1" dirty="0">
                <a:latin typeface="휴먼매직체" panose="02030504000101010101" pitchFamily="18" charset="-127"/>
                <a:ea typeface="휴먼매직체" panose="02030504000101010101" pitchFamily="18" charset="-127"/>
                <a:cs typeface="PHOSPHATE INLINE" panose="02000506050000020004" pitchFamily="2" charset="0"/>
              </a:rPr>
              <a:t>For those who never stop trusting on the Lord</a:t>
            </a:r>
            <a:endParaRPr kumimoji="1" lang="ko-KR" altLang="en-US" sz="2800" b="1" dirty="0">
              <a:latin typeface="휴먼매직체" panose="02030504000101010101" pitchFamily="18" charset="-127"/>
              <a:ea typeface="휴먼매직체" panose="02030504000101010101" pitchFamily="18" charset="-127"/>
              <a:cs typeface="PHOSPHATE INLINE" panose="02000506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4636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56595-00F9-B8FA-9AFA-E0D241537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1D67F129-6581-6E9F-3C2D-AF0E814596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737" r="23395" b="39040"/>
          <a:stretch>
            <a:fillRect/>
          </a:stretch>
        </p:blipFill>
        <p:spPr>
          <a:xfrm>
            <a:off x="6412357" y="-1243172"/>
            <a:ext cx="6324588" cy="656912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9E03ECA0-7BBD-03A4-C284-9C1A8E8B11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736"/>
          <a:stretch>
            <a:fillRect/>
          </a:stretch>
        </p:blipFill>
        <p:spPr>
          <a:xfrm>
            <a:off x="-203200" y="-708975"/>
            <a:ext cx="9291780" cy="59345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 descr="검은색, 어두운, 앉아있는, 하얀색이(가) 표시된 사진&#10;&#10;자동 생성된 설명">
            <a:extLst>
              <a:ext uri="{FF2B5EF4-FFF2-40B4-BE49-F238E27FC236}">
                <a16:creationId xmlns:a16="http://schemas.microsoft.com/office/drawing/2014/main" id="{69F630E4-9660-B0DA-219F-B9D04F76B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22" y="-448956"/>
            <a:ext cx="10110214" cy="758266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7DDE9C-68F8-9DE0-2102-A3F740B2B698}"/>
              </a:ext>
            </a:extLst>
          </p:cNvPr>
          <p:cNvSpPr txBox="1"/>
          <p:nvPr/>
        </p:nvSpPr>
        <p:spPr>
          <a:xfrm>
            <a:off x="1131277" y="5197300"/>
            <a:ext cx="102905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solidFill>
                  <a:srgbClr val="444444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The Lord is here in our midst as we gather together</a:t>
            </a:r>
          </a:p>
          <a:p>
            <a:pPr algn="ctr"/>
            <a:r>
              <a:rPr lang="en-US" altLang="ko-KR" sz="2800" dirty="0">
                <a:solidFill>
                  <a:srgbClr val="444444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 in His name</a:t>
            </a:r>
            <a:br>
              <a:rPr lang="ko-KR" altLang="en-US" sz="2800" dirty="0"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lang="en-US" altLang="ko-KR" sz="2800" dirty="0">
                <a:solidFill>
                  <a:srgbClr val="444444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We rejoice in His grace</a:t>
            </a:r>
            <a:endParaRPr kumimoji="1" lang="ko-KR" altLang="en-US" sz="2800" b="1" dirty="0">
              <a:latin typeface="휴먼매직체" panose="02030504000101010101" pitchFamily="18" charset="-127"/>
              <a:ea typeface="휴먼매직체" panose="02030504000101010101" pitchFamily="18" charset="-127"/>
              <a:cs typeface="PHOSPHATE INLINE" panose="02000506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8168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D3EAFD-687B-2F8D-9E51-2A7B551A2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367F32EC-8C7A-21C6-3639-56BD4E8C2A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737" r="23395" b="39040"/>
          <a:stretch>
            <a:fillRect/>
          </a:stretch>
        </p:blipFill>
        <p:spPr>
          <a:xfrm>
            <a:off x="6412357" y="-1243172"/>
            <a:ext cx="6324588" cy="656912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CB7F225-1F58-DEBB-4D3F-11F12F8D39E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736"/>
          <a:stretch>
            <a:fillRect/>
          </a:stretch>
        </p:blipFill>
        <p:spPr>
          <a:xfrm>
            <a:off x="-203200" y="-708975"/>
            <a:ext cx="9291780" cy="59345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 descr="검은색, 하얀색이(가) 표시된 사진&#10;&#10;자동 생성된 설명">
            <a:extLst>
              <a:ext uri="{FF2B5EF4-FFF2-40B4-BE49-F238E27FC236}">
                <a16:creationId xmlns:a16="http://schemas.microsoft.com/office/drawing/2014/main" id="{659FE22B-22AF-6E67-97A3-682DB6705B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19" y="-408263"/>
            <a:ext cx="10232701" cy="76745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89283B-3581-E8B3-34FD-22130DBA5F1C}"/>
              </a:ext>
            </a:extLst>
          </p:cNvPr>
          <p:cNvSpPr txBox="1"/>
          <p:nvPr/>
        </p:nvSpPr>
        <p:spPr>
          <a:xfrm>
            <a:off x="1615173" y="5123408"/>
            <a:ext cx="91082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dirty="0">
                <a:solidFill>
                  <a:srgbClr val="444444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As I bring all I have, just a small loaf of bread </a:t>
            </a:r>
          </a:p>
          <a:p>
            <a:pPr algn="ctr"/>
            <a:r>
              <a:rPr lang="en-US" altLang="ko-KR" sz="2800" dirty="0">
                <a:solidFill>
                  <a:srgbClr val="444444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and a little fish to Him</a:t>
            </a:r>
            <a:br>
              <a:rPr lang="ko-KR" altLang="en-US" sz="2800" dirty="0">
                <a:latin typeface="휴먼매직체" panose="02030504000101010101" pitchFamily="18" charset="-127"/>
                <a:ea typeface="휴먼매직체" panose="02030504000101010101" pitchFamily="18" charset="-127"/>
              </a:rPr>
            </a:br>
            <a:r>
              <a:rPr lang="en-US" altLang="ko-KR" sz="2800" dirty="0">
                <a:solidFill>
                  <a:srgbClr val="444444"/>
                </a:solidFill>
                <a:latin typeface="휴먼매직체" panose="02030504000101010101" pitchFamily="18" charset="-127"/>
                <a:ea typeface="휴먼매직체" panose="02030504000101010101" pitchFamily="18" charset="-127"/>
              </a:rPr>
              <a:t>My lips shall sing , “Jehovah Jireh’</a:t>
            </a:r>
            <a:endParaRPr kumimoji="1" lang="ko-KR" altLang="en-US" sz="2800" b="1" dirty="0">
              <a:latin typeface="휴먼매직체" panose="02030504000101010101" pitchFamily="18" charset="-127"/>
              <a:ea typeface="휴먼매직체" panose="02030504000101010101" pitchFamily="18" charset="-127"/>
              <a:cs typeface="PHOSPHATE INLINE" panose="02000506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3975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A6686-A086-B814-373B-9646408E2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07168161-6C91-1B7A-0E19-12BBEE69F51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737" r="23395" b="39040"/>
          <a:stretch>
            <a:fillRect/>
          </a:stretch>
        </p:blipFill>
        <p:spPr>
          <a:xfrm>
            <a:off x="6412357" y="-1243172"/>
            <a:ext cx="6324588" cy="656912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A86358B9-3F75-B998-9AEE-D396236E794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736"/>
          <a:stretch>
            <a:fillRect/>
          </a:stretch>
        </p:blipFill>
        <p:spPr>
          <a:xfrm>
            <a:off x="-203200" y="-708975"/>
            <a:ext cx="9291780" cy="59345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 descr="검은색, 어두운, 하얀색이(가) 표시된 사진&#10;&#10;자동 생성된 설명">
            <a:extLst>
              <a:ext uri="{FF2B5EF4-FFF2-40B4-BE49-F238E27FC236}">
                <a16:creationId xmlns:a16="http://schemas.microsoft.com/office/drawing/2014/main" id="{F4F47188-5C18-D9FD-9C44-37CF10B20C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27" y="-411344"/>
            <a:ext cx="10049164" cy="75368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0686173-DB84-C95C-E995-142A104DE349}"/>
              </a:ext>
            </a:extLst>
          </p:cNvPr>
          <p:cNvSpPr txBox="1"/>
          <p:nvPr/>
        </p:nvSpPr>
        <p:spPr>
          <a:xfrm>
            <a:off x="513206" y="5260039"/>
            <a:ext cx="109768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800" b="1" dirty="0">
                <a:latin typeface="휴먼매직체" panose="02030504000101010101" pitchFamily="18" charset="-127"/>
                <a:ea typeface="휴먼매직체" panose="02030504000101010101" pitchFamily="18" charset="-127"/>
                <a:cs typeface="PHOSPHATE INLINE" panose="02000506050000020004" pitchFamily="2" charset="0"/>
              </a:rPr>
              <a:t>The Lord keeps on working, the Lord keeps on working</a:t>
            </a:r>
          </a:p>
          <a:p>
            <a:pPr algn="ctr"/>
            <a:r>
              <a:rPr lang="en-US" altLang="ko-KR" sz="2800" b="1" dirty="0">
                <a:latin typeface="휴먼매직체" panose="02030504000101010101" pitchFamily="18" charset="-127"/>
                <a:ea typeface="휴먼매직체" panose="02030504000101010101" pitchFamily="18" charset="-127"/>
                <a:cs typeface="PHOSPHATE INLINE" panose="02000506050000020004" pitchFamily="2" charset="0"/>
              </a:rPr>
              <a:t>For those who surrender all to him</a:t>
            </a:r>
            <a:endParaRPr kumimoji="1" lang="ko-KR" altLang="en-US" sz="2800" b="1" dirty="0">
              <a:latin typeface="휴먼매직체" panose="02030504000101010101" pitchFamily="18" charset="-127"/>
              <a:ea typeface="휴먼매직체" panose="02030504000101010101" pitchFamily="18" charset="-127"/>
              <a:cs typeface="PHOSPHATE INLINE" panose="02000506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92771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88012-161B-DB95-75D7-BBFB255D3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B45DC61B-E491-D89D-FA9A-4BE60A50A04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736"/>
          <a:stretch>
            <a:fillRect/>
          </a:stretch>
        </p:blipFill>
        <p:spPr>
          <a:xfrm>
            <a:off x="-203200" y="-708975"/>
            <a:ext cx="9291780" cy="59345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593C2CE1-1E2C-7FDF-208F-222347709B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737" r="23395" b="39040"/>
          <a:stretch>
            <a:fillRect/>
          </a:stretch>
        </p:blipFill>
        <p:spPr>
          <a:xfrm>
            <a:off x="6412357" y="-1243172"/>
            <a:ext cx="6324588" cy="656912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 descr="검은색이(가) 표시된 사진&#10;&#10;자동 생성된 설명">
            <a:extLst>
              <a:ext uri="{FF2B5EF4-FFF2-40B4-BE49-F238E27FC236}">
                <a16:creationId xmlns:a16="http://schemas.microsoft.com/office/drawing/2014/main" id="{7F99D922-CBF9-4392-6E80-1EC2072A95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59" y="-319920"/>
            <a:ext cx="10268936" cy="77017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EB3195-F401-843C-ABCF-8452728205E0}"/>
              </a:ext>
            </a:extLst>
          </p:cNvPr>
          <p:cNvSpPr txBox="1"/>
          <p:nvPr/>
        </p:nvSpPr>
        <p:spPr>
          <a:xfrm>
            <a:off x="1105405" y="5380111"/>
            <a:ext cx="110623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800" b="1" dirty="0">
                <a:latin typeface="휴먼매직체" panose="02030504000101010101" pitchFamily="18" charset="-127"/>
                <a:ea typeface="휴먼매직체" panose="02030504000101010101" pitchFamily="18" charset="-127"/>
                <a:cs typeface="PHOSPHATE INLINE" panose="02000506050000020004" pitchFamily="2" charset="0"/>
              </a:rPr>
              <a:t>The Lord keeps on working, the Lord keeps </a:t>
            </a:r>
            <a:r>
              <a:rPr lang="en-US" altLang="ko-KR" sz="2800" b="1" dirty="0">
                <a:latin typeface="휴먼매직체" panose="02030504000101010101" pitchFamily="18" charset="-127"/>
                <a:ea typeface="휴먼매직체" panose="02030504000101010101" pitchFamily="18" charset="-127"/>
                <a:cs typeface="PHOSPHATE INLINE" panose="02000506050000020004" pitchFamily="2" charset="0"/>
              </a:rPr>
              <a:t>on working</a:t>
            </a:r>
          </a:p>
          <a:p>
            <a:pPr algn="ctr"/>
            <a:r>
              <a:rPr kumimoji="1" lang="en-US" altLang="ko-KR" sz="2800" b="1" dirty="0">
                <a:latin typeface="휴먼매직체" panose="02030504000101010101" pitchFamily="18" charset="-127"/>
                <a:ea typeface="휴먼매직체" panose="02030504000101010101" pitchFamily="18" charset="-127"/>
                <a:cs typeface="PHOSPHATE INLINE" panose="02000506050000020004" pitchFamily="2" charset="0"/>
              </a:rPr>
              <a:t>For those who never stop trusting on the Lord</a:t>
            </a:r>
            <a:endParaRPr kumimoji="1" lang="ko-KR" altLang="en-US" sz="2800" b="1" dirty="0">
              <a:latin typeface="휴먼매직체" panose="02030504000101010101" pitchFamily="18" charset="-127"/>
              <a:ea typeface="휴먼매직체" panose="02030504000101010101" pitchFamily="18" charset="-127"/>
              <a:cs typeface="PHOSPHATE INLINE" panose="02000506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454537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9F552-6EA6-D4F5-FE29-04196CFFE0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B9C89DAD-2D3D-8695-C09A-3A74C5AF7E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737" r="23395" b="39040"/>
          <a:stretch>
            <a:fillRect/>
          </a:stretch>
        </p:blipFill>
        <p:spPr>
          <a:xfrm>
            <a:off x="6412357" y="-1243172"/>
            <a:ext cx="6324588" cy="656912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FCB6DA07-DC86-BBB1-09C1-0DC0256914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736"/>
          <a:stretch>
            <a:fillRect/>
          </a:stretch>
        </p:blipFill>
        <p:spPr>
          <a:xfrm>
            <a:off x="-203200" y="-708975"/>
            <a:ext cx="9291780" cy="59345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 descr="검은색, 어두운, 하얀색이(가) 표시된 사진&#10;&#10;자동 생성된 설명">
            <a:extLst>
              <a:ext uri="{FF2B5EF4-FFF2-40B4-BE49-F238E27FC236}">
                <a16:creationId xmlns:a16="http://schemas.microsoft.com/office/drawing/2014/main" id="{E92443D9-8B31-B32F-CD34-B35E64E6B9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927" y="-411344"/>
            <a:ext cx="10049164" cy="753687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321635-5A4D-123E-F240-C6C7DE4DBD2F}"/>
              </a:ext>
            </a:extLst>
          </p:cNvPr>
          <p:cNvSpPr txBox="1"/>
          <p:nvPr/>
        </p:nvSpPr>
        <p:spPr>
          <a:xfrm>
            <a:off x="513206" y="5260039"/>
            <a:ext cx="109768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800" b="1" dirty="0">
                <a:latin typeface="휴먼매직체" panose="02030504000101010101" pitchFamily="18" charset="-127"/>
                <a:ea typeface="휴먼매직체" panose="02030504000101010101" pitchFamily="18" charset="-127"/>
                <a:cs typeface="PHOSPHATE INLINE" panose="02000506050000020004" pitchFamily="2" charset="0"/>
              </a:rPr>
              <a:t>The Lord keeps on working, the Lord keeps on working</a:t>
            </a:r>
          </a:p>
          <a:p>
            <a:pPr algn="ctr"/>
            <a:r>
              <a:rPr lang="en-US" altLang="ko-KR" sz="2800" b="1" dirty="0">
                <a:latin typeface="휴먼매직체" panose="02030504000101010101" pitchFamily="18" charset="-127"/>
                <a:ea typeface="휴먼매직체" panose="02030504000101010101" pitchFamily="18" charset="-127"/>
                <a:cs typeface="PHOSPHATE INLINE" panose="02000506050000020004" pitchFamily="2" charset="0"/>
              </a:rPr>
              <a:t>For those who surrender all to him</a:t>
            </a:r>
            <a:endParaRPr kumimoji="1" lang="ko-KR" altLang="en-US" sz="2800" b="1" dirty="0">
              <a:latin typeface="휴먼매직체" panose="02030504000101010101" pitchFamily="18" charset="-127"/>
              <a:ea typeface="휴먼매직체" panose="02030504000101010101" pitchFamily="18" charset="-127"/>
              <a:cs typeface="PHOSPHATE INLINE" panose="02000506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217621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3A9156-35BF-5A99-5131-58F67B9F6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7F185855-4A65-FE73-1947-42B30A3AB7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736"/>
          <a:stretch>
            <a:fillRect/>
          </a:stretch>
        </p:blipFill>
        <p:spPr>
          <a:xfrm>
            <a:off x="-203200" y="-708975"/>
            <a:ext cx="9291780" cy="59345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E7A9E7F7-00DF-1292-8E8A-84AC0D3A75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737" r="23395" b="39040"/>
          <a:stretch>
            <a:fillRect/>
          </a:stretch>
        </p:blipFill>
        <p:spPr>
          <a:xfrm>
            <a:off x="6412357" y="-1243172"/>
            <a:ext cx="6324588" cy="6569122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그림 3" descr="검은색이(가) 표시된 사진&#10;&#10;자동 생성된 설명">
            <a:extLst>
              <a:ext uri="{FF2B5EF4-FFF2-40B4-BE49-F238E27FC236}">
                <a16:creationId xmlns:a16="http://schemas.microsoft.com/office/drawing/2014/main" id="{D53ED42F-3F6B-EA9F-ADD4-734EF24B1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59" y="-319920"/>
            <a:ext cx="10268936" cy="77017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360A71-F7D9-7D55-C64B-A767B4B9C5E8}"/>
              </a:ext>
            </a:extLst>
          </p:cNvPr>
          <p:cNvSpPr txBox="1"/>
          <p:nvPr/>
        </p:nvSpPr>
        <p:spPr>
          <a:xfrm>
            <a:off x="1105405" y="5380111"/>
            <a:ext cx="1106232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ko-KR" sz="2800" b="1" dirty="0">
                <a:latin typeface="휴먼매직체" panose="02030504000101010101" pitchFamily="18" charset="-127"/>
                <a:ea typeface="휴먼매직체" panose="02030504000101010101" pitchFamily="18" charset="-127"/>
                <a:cs typeface="PHOSPHATE INLINE" panose="02000506050000020004" pitchFamily="2" charset="0"/>
              </a:rPr>
              <a:t>The Lord keeps on working, the Lord keeps </a:t>
            </a:r>
            <a:r>
              <a:rPr lang="en-US" altLang="ko-KR" sz="2800" b="1" dirty="0">
                <a:latin typeface="휴먼매직체" panose="02030504000101010101" pitchFamily="18" charset="-127"/>
                <a:ea typeface="휴먼매직체" panose="02030504000101010101" pitchFamily="18" charset="-127"/>
                <a:cs typeface="PHOSPHATE INLINE" panose="02000506050000020004" pitchFamily="2" charset="0"/>
              </a:rPr>
              <a:t>on working</a:t>
            </a:r>
          </a:p>
          <a:p>
            <a:pPr algn="ctr"/>
            <a:r>
              <a:rPr kumimoji="1" lang="en-US" altLang="ko-KR" sz="2800" b="1" dirty="0">
                <a:latin typeface="휴먼매직체" panose="02030504000101010101" pitchFamily="18" charset="-127"/>
                <a:ea typeface="휴먼매직체" panose="02030504000101010101" pitchFamily="18" charset="-127"/>
                <a:cs typeface="PHOSPHATE INLINE" panose="02000506050000020004" pitchFamily="2" charset="0"/>
              </a:rPr>
              <a:t>For those who never stop trusting on the Lord</a:t>
            </a:r>
            <a:endParaRPr kumimoji="1" lang="ko-KR" altLang="en-US" sz="2800" b="1" dirty="0">
              <a:latin typeface="휴먼매직체" panose="02030504000101010101" pitchFamily="18" charset="-127"/>
              <a:ea typeface="휴먼매직체" panose="02030504000101010101" pitchFamily="18" charset="-127"/>
              <a:cs typeface="PHOSPHATE INLINE" panose="02000506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10385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D44D9B-9DEF-348A-E2EF-657FA4103C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1">
            <a:extLst>
              <a:ext uri="{FF2B5EF4-FFF2-40B4-BE49-F238E27FC236}">
                <a16:creationId xmlns:a16="http://schemas.microsoft.com/office/drawing/2014/main" id="{8A192E35-60AE-A76F-8A50-CAC7FD25CB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0" b="61018"/>
          <a:stretch>
            <a:fillRect/>
          </a:stretch>
        </p:blipFill>
        <p:spPr bwMode="auto">
          <a:xfrm>
            <a:off x="623377" y="-460380"/>
            <a:ext cx="10810043" cy="324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89082379-5E75-2C06-863C-56060D73FE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78" r="-900"/>
          <a:stretch>
            <a:fillRect/>
          </a:stretch>
        </p:blipFill>
        <p:spPr bwMode="auto">
          <a:xfrm>
            <a:off x="747664" y="3609108"/>
            <a:ext cx="11203159" cy="510651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E7BC36F-51B4-9ABB-E9C9-B4F3F8448DE1}"/>
              </a:ext>
            </a:extLst>
          </p:cNvPr>
          <p:cNvSpPr txBox="1"/>
          <p:nvPr/>
        </p:nvSpPr>
        <p:spPr>
          <a:xfrm>
            <a:off x="2340746" y="2844225"/>
            <a:ext cx="97506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How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great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is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our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God</a:t>
            </a:r>
            <a:r>
              <a:rPr lang="en-US" altLang="ko-KR" sz="1600" b="1" dirty="0">
                <a:solidFill>
                  <a:srgbClr val="333333"/>
                </a:solidFill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Sing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with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me</a:t>
            </a:r>
            <a:endParaRPr kumimoji="0" lang="ko-KR" altLang="ko-KR" sz="1600" b="1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ONE 모바일고딕 Bold" panose="00000800000000000000" pitchFamily="2" charset="-127"/>
              <a:ea typeface="ONE 모바일고딕 Bold" panose="00000800000000000000" pitchFamily="2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1395AF-A0C5-8789-EF24-E1437911913D}"/>
              </a:ext>
            </a:extLst>
          </p:cNvPr>
          <p:cNvSpPr txBox="1"/>
          <p:nvPr/>
        </p:nvSpPr>
        <p:spPr>
          <a:xfrm>
            <a:off x="1464815" y="5869979"/>
            <a:ext cx="103158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And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all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will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see</a:t>
            </a:r>
            <a:r>
              <a:rPr lang="en-US" altLang="ko-KR" sz="1600" b="1" dirty="0">
                <a:solidFill>
                  <a:srgbClr val="333333"/>
                </a:solidFill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 </a:t>
            </a:r>
            <a:r>
              <a:rPr kumimoji="0" lang="en-US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h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ow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great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,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how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great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is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our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God</a:t>
            </a:r>
            <a:endParaRPr kumimoji="0" lang="ko-KR" altLang="ko-KR" sz="1600" b="1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ONE 모바일고딕 Bold" panose="00000800000000000000" pitchFamily="2" charset="-127"/>
              <a:ea typeface="ONE 모바일고딕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7526999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B3909-2245-04DA-3729-7CD21260C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1">
            <a:extLst>
              <a:ext uri="{FF2B5EF4-FFF2-40B4-BE49-F238E27FC236}">
                <a16:creationId xmlns:a16="http://schemas.microsoft.com/office/drawing/2014/main" id="{1231C6A9-2D8C-9D2E-AAAA-0924EE5DF1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0" b="61018"/>
          <a:stretch>
            <a:fillRect/>
          </a:stretch>
        </p:blipFill>
        <p:spPr bwMode="auto">
          <a:xfrm>
            <a:off x="623377" y="-460380"/>
            <a:ext cx="10810043" cy="324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690CEFD7-0507-A8FE-7720-4FC5F01EF8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78" r="-900"/>
          <a:stretch>
            <a:fillRect/>
          </a:stretch>
        </p:blipFill>
        <p:spPr bwMode="auto">
          <a:xfrm>
            <a:off x="747664" y="3609108"/>
            <a:ext cx="11203159" cy="510651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0A5C49-B5C1-18F7-7655-DD3422EFB0D6}"/>
              </a:ext>
            </a:extLst>
          </p:cNvPr>
          <p:cNvSpPr txBox="1"/>
          <p:nvPr/>
        </p:nvSpPr>
        <p:spPr>
          <a:xfrm>
            <a:off x="2340746" y="2844225"/>
            <a:ext cx="97506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How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great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is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our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God</a:t>
            </a:r>
            <a:r>
              <a:rPr lang="en-US" altLang="ko-KR" sz="1600" b="1" dirty="0">
                <a:solidFill>
                  <a:srgbClr val="333333"/>
                </a:solidFill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Sing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with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me</a:t>
            </a:r>
            <a:endParaRPr kumimoji="0" lang="ko-KR" altLang="ko-KR" sz="1600" b="1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ONE 모바일고딕 Bold" panose="00000800000000000000" pitchFamily="2" charset="-127"/>
              <a:ea typeface="ONE 모바일고딕 Bold" panose="00000800000000000000" pitchFamily="2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EDDF08-C440-AE9F-E3D6-890B5A60D530}"/>
              </a:ext>
            </a:extLst>
          </p:cNvPr>
          <p:cNvSpPr txBox="1"/>
          <p:nvPr/>
        </p:nvSpPr>
        <p:spPr>
          <a:xfrm>
            <a:off x="1464815" y="5869979"/>
            <a:ext cx="103158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And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all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will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see</a:t>
            </a:r>
            <a:r>
              <a:rPr lang="en-US" altLang="ko-KR" sz="1600" b="1" dirty="0">
                <a:solidFill>
                  <a:srgbClr val="333333"/>
                </a:solidFill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 </a:t>
            </a:r>
            <a:r>
              <a:rPr kumimoji="0" lang="en-US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h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ow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great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,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how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great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is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our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God</a:t>
            </a:r>
            <a:endParaRPr kumimoji="0" lang="ko-KR" altLang="ko-KR" sz="1600" b="1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ONE 모바일고딕 Bold" panose="00000800000000000000" pitchFamily="2" charset="-127"/>
              <a:ea typeface="ONE 모바일고딕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32360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36" y="-222637"/>
            <a:ext cx="10723660" cy="804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14699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>
            <a:extLst>
              <a:ext uri="{FF2B5EF4-FFF2-40B4-BE49-F238E27FC236}">
                <a16:creationId xmlns:a16="http://schemas.microsoft.com/office/drawing/2014/main" id="{08673574-BF05-4A3A-BD4E-C646E41BEF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33" b="60091"/>
          <a:stretch>
            <a:fillRect/>
          </a:stretch>
        </p:blipFill>
        <p:spPr bwMode="auto">
          <a:xfrm>
            <a:off x="346229" y="-563644"/>
            <a:ext cx="11641349" cy="344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751C03A5-BF07-352F-4971-EF64A528DF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59" r="-4563"/>
          <a:stretch>
            <a:fillRect/>
          </a:stretch>
        </p:blipFill>
        <p:spPr bwMode="auto">
          <a:xfrm>
            <a:off x="266331" y="3298811"/>
            <a:ext cx="12159696" cy="530957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43CAB6-0389-BF47-BCCD-57BA51498180}"/>
              </a:ext>
            </a:extLst>
          </p:cNvPr>
          <p:cNvSpPr txBox="1"/>
          <p:nvPr/>
        </p:nvSpPr>
        <p:spPr>
          <a:xfrm>
            <a:off x="1980888" y="2830418"/>
            <a:ext cx="94991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Name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above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all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names</a:t>
            </a:r>
            <a:r>
              <a:rPr lang="en-US" altLang="ko-KR" sz="1600" b="1" dirty="0">
                <a:solidFill>
                  <a:srgbClr val="333333"/>
                </a:solidFill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Worthy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of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all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praise</a:t>
            </a:r>
            <a:endParaRPr kumimoji="0" lang="ko-KR" altLang="ko-KR" sz="1600" b="1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ONE 모바일고딕 Bold" panose="00000800000000000000" pitchFamily="2" charset="-127"/>
              <a:ea typeface="ONE 모바일고딕 Bold" panose="00000800000000000000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C0C293-4097-3B1C-A723-CE2FC6002703}"/>
              </a:ext>
            </a:extLst>
          </p:cNvPr>
          <p:cNvSpPr txBox="1"/>
          <p:nvPr/>
        </p:nvSpPr>
        <p:spPr>
          <a:xfrm>
            <a:off x="1331902" y="5691986"/>
            <a:ext cx="96700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My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heart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will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sing</a:t>
            </a:r>
            <a:r>
              <a:rPr lang="en-US" altLang="ko-KR" sz="1600" dirty="0">
                <a:solidFill>
                  <a:srgbClr val="333333"/>
                </a:solidFill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How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great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is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our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God</a:t>
            </a:r>
            <a:endParaRPr kumimoji="0" lang="ko-KR" altLang="ko-KR" sz="16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ONE 모바일고딕 Bold" panose="00000800000000000000" pitchFamily="2" charset="-127"/>
              <a:ea typeface="ONE 모바일고딕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9045717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D5B4D2-A010-5D73-9A3C-507F71E1B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1">
            <a:extLst>
              <a:ext uri="{FF2B5EF4-FFF2-40B4-BE49-F238E27FC236}">
                <a16:creationId xmlns:a16="http://schemas.microsoft.com/office/drawing/2014/main" id="{B62DC372-1EBE-9A96-7C84-3364D892FA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0" b="61018"/>
          <a:stretch>
            <a:fillRect/>
          </a:stretch>
        </p:blipFill>
        <p:spPr bwMode="auto">
          <a:xfrm>
            <a:off x="623377" y="-460380"/>
            <a:ext cx="10810043" cy="324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A95133C7-DB86-4176-CC89-800808BF30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78" r="-900"/>
          <a:stretch>
            <a:fillRect/>
          </a:stretch>
        </p:blipFill>
        <p:spPr bwMode="auto">
          <a:xfrm>
            <a:off x="747664" y="3609108"/>
            <a:ext cx="11203159" cy="510651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A186CE-94C5-5F17-517F-F3B7707658FD}"/>
              </a:ext>
            </a:extLst>
          </p:cNvPr>
          <p:cNvSpPr txBox="1"/>
          <p:nvPr/>
        </p:nvSpPr>
        <p:spPr>
          <a:xfrm>
            <a:off x="2340746" y="2844225"/>
            <a:ext cx="97506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How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great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is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our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God</a:t>
            </a:r>
            <a:r>
              <a:rPr lang="en-US" altLang="ko-KR" sz="1600" b="1" dirty="0">
                <a:solidFill>
                  <a:srgbClr val="333333"/>
                </a:solidFill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Sing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with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me</a:t>
            </a:r>
            <a:endParaRPr kumimoji="0" lang="ko-KR" altLang="ko-KR" sz="1600" b="1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ONE 모바일고딕 Bold" panose="00000800000000000000" pitchFamily="2" charset="-127"/>
              <a:ea typeface="ONE 모바일고딕 Bold" panose="00000800000000000000" pitchFamily="2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EEBE72-1E3B-54F7-BB59-1D6600730CF1}"/>
              </a:ext>
            </a:extLst>
          </p:cNvPr>
          <p:cNvSpPr txBox="1"/>
          <p:nvPr/>
        </p:nvSpPr>
        <p:spPr>
          <a:xfrm>
            <a:off x="1464815" y="5869979"/>
            <a:ext cx="103158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And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all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will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see</a:t>
            </a:r>
            <a:r>
              <a:rPr lang="en-US" altLang="ko-KR" sz="1600" b="1" dirty="0">
                <a:solidFill>
                  <a:srgbClr val="333333"/>
                </a:solidFill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 </a:t>
            </a:r>
            <a:r>
              <a:rPr kumimoji="0" lang="en-US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h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ow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great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,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how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great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is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our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God</a:t>
            </a:r>
            <a:endParaRPr kumimoji="0" lang="ko-KR" altLang="ko-KR" sz="1600" b="1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ONE 모바일고딕 Bold" panose="00000800000000000000" pitchFamily="2" charset="-127"/>
              <a:ea typeface="ONE 모바일고딕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6785519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6F7F7-9193-F8B9-2220-3EB289E02C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1">
            <a:extLst>
              <a:ext uri="{FF2B5EF4-FFF2-40B4-BE49-F238E27FC236}">
                <a16:creationId xmlns:a16="http://schemas.microsoft.com/office/drawing/2014/main" id="{96F03DCE-1CCB-7421-075E-EECFFD10AF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0" b="61018"/>
          <a:stretch>
            <a:fillRect/>
          </a:stretch>
        </p:blipFill>
        <p:spPr bwMode="auto">
          <a:xfrm>
            <a:off x="623377" y="-460380"/>
            <a:ext cx="10810043" cy="324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316BAC06-D9AE-F46C-4FB9-EEE2B7C037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78" r="-900"/>
          <a:stretch>
            <a:fillRect/>
          </a:stretch>
        </p:blipFill>
        <p:spPr bwMode="auto">
          <a:xfrm>
            <a:off x="747664" y="3609108"/>
            <a:ext cx="11203159" cy="510651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FE2A09-BC53-868E-99DF-CA5330707D47}"/>
              </a:ext>
            </a:extLst>
          </p:cNvPr>
          <p:cNvSpPr txBox="1"/>
          <p:nvPr/>
        </p:nvSpPr>
        <p:spPr>
          <a:xfrm>
            <a:off x="2340746" y="2844225"/>
            <a:ext cx="97506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How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great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is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our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God</a:t>
            </a:r>
            <a:r>
              <a:rPr lang="en-US" altLang="ko-KR" sz="1600" b="1" dirty="0">
                <a:solidFill>
                  <a:srgbClr val="333333"/>
                </a:solidFill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Sing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with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me</a:t>
            </a:r>
            <a:endParaRPr kumimoji="0" lang="ko-KR" altLang="ko-KR" sz="1600" b="1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ONE 모바일고딕 Bold" panose="00000800000000000000" pitchFamily="2" charset="-127"/>
              <a:ea typeface="ONE 모바일고딕 Bold" panose="00000800000000000000" pitchFamily="2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5C7995F-3E9B-13DB-3D7F-8F1E70351A4E}"/>
              </a:ext>
            </a:extLst>
          </p:cNvPr>
          <p:cNvSpPr txBox="1"/>
          <p:nvPr/>
        </p:nvSpPr>
        <p:spPr>
          <a:xfrm>
            <a:off x="1464815" y="5869979"/>
            <a:ext cx="103158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And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all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will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see</a:t>
            </a:r>
            <a:r>
              <a:rPr lang="en-US" altLang="ko-KR" sz="1600" b="1" dirty="0">
                <a:solidFill>
                  <a:srgbClr val="333333"/>
                </a:solidFill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 </a:t>
            </a:r>
            <a:r>
              <a:rPr kumimoji="0" lang="en-US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h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ow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great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,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how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great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is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our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God</a:t>
            </a:r>
            <a:endParaRPr kumimoji="0" lang="ko-KR" altLang="ko-KR" sz="1600" b="1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ONE 모바일고딕 Bold" panose="00000800000000000000" pitchFamily="2" charset="-127"/>
              <a:ea typeface="ONE 모바일고딕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1124719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48AE6-CB24-2EE0-E704-9CECD8259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1">
            <a:extLst>
              <a:ext uri="{FF2B5EF4-FFF2-40B4-BE49-F238E27FC236}">
                <a16:creationId xmlns:a16="http://schemas.microsoft.com/office/drawing/2014/main" id="{DC7534EE-B47F-48B2-A8F5-A4642F5814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0" b="61018"/>
          <a:stretch>
            <a:fillRect/>
          </a:stretch>
        </p:blipFill>
        <p:spPr bwMode="auto">
          <a:xfrm>
            <a:off x="623377" y="-460380"/>
            <a:ext cx="10810043" cy="324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7207AA27-C041-385C-4C17-326EF9C629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78" r="-900"/>
          <a:stretch>
            <a:fillRect/>
          </a:stretch>
        </p:blipFill>
        <p:spPr bwMode="auto">
          <a:xfrm>
            <a:off x="747664" y="3609108"/>
            <a:ext cx="11203159" cy="510651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55BD4F-F350-79C7-E613-AA82F56F6FBD}"/>
              </a:ext>
            </a:extLst>
          </p:cNvPr>
          <p:cNvSpPr txBox="1"/>
          <p:nvPr/>
        </p:nvSpPr>
        <p:spPr>
          <a:xfrm>
            <a:off x="2340746" y="2844225"/>
            <a:ext cx="97506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How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great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is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our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God</a:t>
            </a:r>
            <a:r>
              <a:rPr lang="en-US" altLang="ko-KR" sz="1600" b="1" dirty="0">
                <a:solidFill>
                  <a:srgbClr val="333333"/>
                </a:solidFill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Sing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with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me</a:t>
            </a:r>
            <a:endParaRPr kumimoji="0" lang="ko-KR" altLang="ko-KR" sz="1600" b="1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ONE 모바일고딕 Bold" panose="00000800000000000000" pitchFamily="2" charset="-127"/>
              <a:ea typeface="ONE 모바일고딕 Bold" panose="00000800000000000000" pitchFamily="2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5A90BC-8D50-5E60-2280-27F2AAEA0C2E}"/>
              </a:ext>
            </a:extLst>
          </p:cNvPr>
          <p:cNvSpPr txBox="1"/>
          <p:nvPr/>
        </p:nvSpPr>
        <p:spPr>
          <a:xfrm>
            <a:off x="1464815" y="5869979"/>
            <a:ext cx="103158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And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all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will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see</a:t>
            </a:r>
            <a:r>
              <a:rPr lang="en-US" altLang="ko-KR" sz="1600" b="1" dirty="0">
                <a:solidFill>
                  <a:srgbClr val="333333"/>
                </a:solidFill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 </a:t>
            </a:r>
            <a:r>
              <a:rPr kumimoji="0" lang="en-US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h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ow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great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,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how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great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is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our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God</a:t>
            </a:r>
            <a:endParaRPr kumimoji="0" lang="ko-KR" altLang="ko-KR" sz="1600" b="1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ONE 모바일고딕 Bold" panose="00000800000000000000" pitchFamily="2" charset="-127"/>
              <a:ea typeface="ONE 모바일고딕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8383321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B8B66-B9C3-8BB2-BF17-8F0ED3E37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1">
            <a:extLst>
              <a:ext uri="{FF2B5EF4-FFF2-40B4-BE49-F238E27FC236}">
                <a16:creationId xmlns:a16="http://schemas.microsoft.com/office/drawing/2014/main" id="{1E7CD9F5-60A2-1821-1B22-846E5DEF5A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0" b="61018"/>
          <a:stretch>
            <a:fillRect/>
          </a:stretch>
        </p:blipFill>
        <p:spPr bwMode="auto">
          <a:xfrm>
            <a:off x="623377" y="-460380"/>
            <a:ext cx="10810043" cy="324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A42B1AC6-09D3-38C3-E996-B694F7C17E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78" r="-900"/>
          <a:stretch>
            <a:fillRect/>
          </a:stretch>
        </p:blipFill>
        <p:spPr bwMode="auto">
          <a:xfrm>
            <a:off x="747664" y="3609108"/>
            <a:ext cx="11203159" cy="510651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361C10-9F0C-434F-28E2-AF2DE22BAC1E}"/>
              </a:ext>
            </a:extLst>
          </p:cNvPr>
          <p:cNvSpPr txBox="1"/>
          <p:nvPr/>
        </p:nvSpPr>
        <p:spPr>
          <a:xfrm>
            <a:off x="2340746" y="2844225"/>
            <a:ext cx="97506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How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great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is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our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God</a:t>
            </a:r>
            <a:r>
              <a:rPr lang="en-US" altLang="ko-KR" sz="1600" b="1" dirty="0">
                <a:solidFill>
                  <a:srgbClr val="333333"/>
                </a:solidFill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Sing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with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me</a:t>
            </a:r>
            <a:endParaRPr kumimoji="0" lang="ko-KR" altLang="ko-KR" sz="1600" b="1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ONE 모바일고딕 Bold" panose="00000800000000000000" pitchFamily="2" charset="-127"/>
              <a:ea typeface="ONE 모바일고딕 Bold" panose="00000800000000000000" pitchFamily="2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8E92C7-6B4A-6C85-4379-023A4EEF498A}"/>
              </a:ext>
            </a:extLst>
          </p:cNvPr>
          <p:cNvSpPr txBox="1"/>
          <p:nvPr/>
        </p:nvSpPr>
        <p:spPr>
          <a:xfrm>
            <a:off x="1464815" y="5869979"/>
            <a:ext cx="103158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And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all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will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see</a:t>
            </a:r>
            <a:r>
              <a:rPr lang="en-US" altLang="ko-KR" sz="1600" b="1" dirty="0">
                <a:solidFill>
                  <a:srgbClr val="333333"/>
                </a:solidFill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 </a:t>
            </a:r>
            <a:r>
              <a:rPr kumimoji="0" lang="en-US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h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ow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great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,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how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great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is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our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God</a:t>
            </a:r>
            <a:endParaRPr kumimoji="0" lang="ko-KR" altLang="ko-KR" sz="1600" b="1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ONE 모바일고딕 Bold" panose="00000800000000000000" pitchFamily="2" charset="-127"/>
              <a:ea typeface="ONE 모바일고딕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2153196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88E6081-653C-E480-720C-6B86CBD395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0E509F1-655F-5A1C-1C8E-A469D4FF5C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534286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3">
            <a:extLst>
              <a:ext uri="{FF2B5EF4-FFF2-40B4-BE49-F238E27FC236}">
                <a16:creationId xmlns:a16="http://schemas.microsoft.com/office/drawing/2014/main" id="{46E38BE2-1A37-8120-53BF-1497A034F6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39403"/>
          <a:stretch>
            <a:fillRect/>
          </a:stretch>
        </p:blipFill>
        <p:spPr bwMode="auto">
          <a:xfrm>
            <a:off x="734323" y="3714435"/>
            <a:ext cx="10718510" cy="492049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3">
            <a:extLst>
              <a:ext uri="{FF2B5EF4-FFF2-40B4-BE49-F238E27FC236}">
                <a16:creationId xmlns:a16="http://schemas.microsoft.com/office/drawing/2014/main" id="{AF59CA16-6390-1FAD-A934-4670F8CDCF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9" b="60932"/>
          <a:stretch>
            <a:fillRect/>
          </a:stretch>
        </p:blipFill>
        <p:spPr bwMode="auto">
          <a:xfrm>
            <a:off x="557610" y="-145541"/>
            <a:ext cx="10610296" cy="317233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3B3CD8F-2DFF-1AA5-C68C-4F9B063BF3F8}"/>
              </a:ext>
            </a:extLst>
          </p:cNvPr>
          <p:cNvSpPr txBox="1"/>
          <p:nvPr/>
        </p:nvSpPr>
        <p:spPr>
          <a:xfrm>
            <a:off x="1843598" y="3026791"/>
            <a:ext cx="93243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The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splendor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 of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a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king</a:t>
            </a:r>
            <a:r>
              <a:rPr lang="en-US" altLang="ko-KR" sz="3200" dirty="0">
                <a:solidFill>
                  <a:srgbClr val="333333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Clothed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in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majesty</a:t>
            </a:r>
            <a:endParaRPr kumimoji="0" lang="ko-KR" altLang="ko-KR" sz="32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Segoe UI Black" panose="020B0A02040204020203" pitchFamily="34" charset="0"/>
              <a:ea typeface="-apple-system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ABCE03-07A1-6482-D9C9-46BC2FC8F63A}"/>
              </a:ext>
            </a:extLst>
          </p:cNvPr>
          <p:cNvSpPr txBox="1"/>
          <p:nvPr/>
        </p:nvSpPr>
        <p:spPr>
          <a:xfrm>
            <a:off x="1563414" y="5906735"/>
            <a:ext cx="93243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Let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all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the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earth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rejoice</a:t>
            </a:r>
            <a:r>
              <a:rPr lang="en-US" altLang="ko-KR" sz="3200" dirty="0">
                <a:solidFill>
                  <a:srgbClr val="333333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 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All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the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earth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rejoice</a:t>
            </a:r>
            <a:endParaRPr kumimoji="0" lang="ko-KR" altLang="ko-KR" sz="32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Segoe UI Black" panose="020B0A02040204020203" pitchFamily="34" charset="0"/>
              <a:ea typeface="-apple-system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>
            <a:extLst>
              <a:ext uri="{FF2B5EF4-FFF2-40B4-BE49-F238E27FC236}">
                <a16:creationId xmlns:a16="http://schemas.microsoft.com/office/drawing/2014/main" id="{5A9B89E5-99A5-8526-1322-F6DAB7A6E4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1" t="3677" r="1012" b="60051"/>
          <a:stretch>
            <a:fillRect/>
          </a:stretch>
        </p:blipFill>
        <p:spPr bwMode="auto">
          <a:xfrm>
            <a:off x="581485" y="-254995"/>
            <a:ext cx="11323648" cy="310062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CEC40E54-2FD1-B2EA-9CE2-004281F4E6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50" r="-1866"/>
          <a:stretch>
            <a:fillRect/>
          </a:stretch>
        </p:blipFill>
        <p:spPr bwMode="auto">
          <a:xfrm>
            <a:off x="506028" y="3538753"/>
            <a:ext cx="11610515" cy="5210251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C63A09-1C6B-9E54-FA7F-EC680CF06608}"/>
              </a:ext>
            </a:extLst>
          </p:cNvPr>
          <p:cNvSpPr txBox="1"/>
          <p:nvPr/>
        </p:nvSpPr>
        <p:spPr>
          <a:xfrm>
            <a:off x="1009274" y="2845625"/>
            <a:ext cx="108958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He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wraps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Himself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in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light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,</a:t>
            </a:r>
            <a:r>
              <a:rPr lang="en-US" altLang="ko-KR" sz="3200" dirty="0">
                <a:solidFill>
                  <a:srgbClr val="333333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And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darkness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tries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to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hide</a:t>
            </a:r>
            <a:endParaRPr kumimoji="0" lang="ko-KR" altLang="ko-KR" sz="32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Segoe UI Black" panose="020B0A02040204020203" pitchFamily="34" charset="0"/>
              <a:ea typeface="ONE 모바일고딕 Light" panose="00000300000000000000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BB73B2-5937-0436-C48E-6101B05E8C37}"/>
              </a:ext>
            </a:extLst>
          </p:cNvPr>
          <p:cNvSpPr txBox="1"/>
          <p:nvPr/>
        </p:nvSpPr>
        <p:spPr>
          <a:xfrm>
            <a:off x="805088" y="5818064"/>
            <a:ext cx="108958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And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trembles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at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His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voice</a:t>
            </a:r>
            <a:r>
              <a:rPr kumimoji="0" lang="en-US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Trembles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at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His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voice</a:t>
            </a:r>
            <a:endParaRPr kumimoji="0" lang="ko-KR" altLang="ko-KR" sz="32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Segoe UI Black" panose="020B0A02040204020203" pitchFamily="34" charset="0"/>
              <a:ea typeface="ONE 모바일고딕 Light" panose="00000300000000000000" pitchFamily="2" charset="-127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74FE3-2DA3-DA93-0A88-5C086A9F7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1">
            <a:extLst>
              <a:ext uri="{FF2B5EF4-FFF2-40B4-BE49-F238E27FC236}">
                <a16:creationId xmlns:a16="http://schemas.microsoft.com/office/drawing/2014/main" id="{477DCDA8-089D-4090-A580-27AD3AB38A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0" b="61018"/>
          <a:stretch>
            <a:fillRect/>
          </a:stretch>
        </p:blipFill>
        <p:spPr bwMode="auto">
          <a:xfrm>
            <a:off x="623377" y="-460380"/>
            <a:ext cx="10810043" cy="324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F0F2436C-AD76-E283-8C1D-6F28CA5775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78" r="-900"/>
          <a:stretch>
            <a:fillRect/>
          </a:stretch>
        </p:blipFill>
        <p:spPr bwMode="auto">
          <a:xfrm>
            <a:off x="747664" y="3609108"/>
            <a:ext cx="11203159" cy="510651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368F6B4-F30B-D5A5-03F6-ED3D2E377A1C}"/>
              </a:ext>
            </a:extLst>
          </p:cNvPr>
          <p:cNvSpPr txBox="1"/>
          <p:nvPr/>
        </p:nvSpPr>
        <p:spPr>
          <a:xfrm>
            <a:off x="2340746" y="2844225"/>
            <a:ext cx="97506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How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great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is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our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God</a:t>
            </a:r>
            <a:r>
              <a:rPr lang="en-US" altLang="ko-KR" sz="1600" b="1" dirty="0">
                <a:solidFill>
                  <a:srgbClr val="333333"/>
                </a:solidFill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Sing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with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me</a:t>
            </a:r>
            <a:endParaRPr kumimoji="0" lang="ko-KR" altLang="ko-KR" sz="1600" b="1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ONE 모바일고딕 Bold" panose="00000800000000000000" pitchFamily="2" charset="-127"/>
              <a:ea typeface="ONE 모바일고딕 Bold" panose="00000800000000000000" pitchFamily="2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9FDF3F-FE16-8436-5EBD-3302E6B8895D}"/>
              </a:ext>
            </a:extLst>
          </p:cNvPr>
          <p:cNvSpPr txBox="1"/>
          <p:nvPr/>
        </p:nvSpPr>
        <p:spPr>
          <a:xfrm>
            <a:off x="1464815" y="5869979"/>
            <a:ext cx="103158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And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all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will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see</a:t>
            </a:r>
            <a:r>
              <a:rPr lang="en-US" altLang="ko-KR" sz="1600" b="1" dirty="0">
                <a:solidFill>
                  <a:srgbClr val="333333"/>
                </a:solidFill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 </a:t>
            </a:r>
            <a:r>
              <a:rPr kumimoji="0" lang="en-US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h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ow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great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,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how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great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is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our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God</a:t>
            </a:r>
            <a:endParaRPr kumimoji="0" lang="ko-KR" altLang="ko-KR" sz="1600" b="1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ONE 모바일고딕 Bold" panose="00000800000000000000" pitchFamily="2" charset="-127"/>
              <a:ea typeface="ONE 모바일고딕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7870260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ACB928-E391-1B89-D839-28CC7356E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3">
            <a:extLst>
              <a:ext uri="{FF2B5EF4-FFF2-40B4-BE49-F238E27FC236}">
                <a16:creationId xmlns:a16="http://schemas.microsoft.com/office/drawing/2014/main" id="{EAA7060C-4C7D-384D-034B-6DA3223828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39403"/>
          <a:stretch>
            <a:fillRect/>
          </a:stretch>
        </p:blipFill>
        <p:spPr bwMode="auto">
          <a:xfrm>
            <a:off x="734323" y="3714435"/>
            <a:ext cx="10718510" cy="492049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3">
            <a:extLst>
              <a:ext uri="{FF2B5EF4-FFF2-40B4-BE49-F238E27FC236}">
                <a16:creationId xmlns:a16="http://schemas.microsoft.com/office/drawing/2014/main" id="{56AD31A1-1A0E-7F4C-1C5B-4695E2724F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9" b="60932"/>
          <a:stretch>
            <a:fillRect/>
          </a:stretch>
        </p:blipFill>
        <p:spPr bwMode="auto">
          <a:xfrm>
            <a:off x="557610" y="-145541"/>
            <a:ext cx="10610296" cy="317233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63351C9-D3C7-F03D-B147-A42CBE609577}"/>
              </a:ext>
            </a:extLst>
          </p:cNvPr>
          <p:cNvSpPr txBox="1"/>
          <p:nvPr/>
        </p:nvSpPr>
        <p:spPr>
          <a:xfrm>
            <a:off x="1843598" y="3026791"/>
            <a:ext cx="93243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The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splendor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 of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a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king</a:t>
            </a:r>
            <a:r>
              <a:rPr lang="en-US" altLang="ko-KR" sz="3200" dirty="0">
                <a:solidFill>
                  <a:srgbClr val="333333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Clothed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in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majesty</a:t>
            </a:r>
            <a:endParaRPr kumimoji="0" lang="ko-KR" altLang="ko-KR" sz="32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Segoe UI Black" panose="020B0A02040204020203" pitchFamily="34" charset="0"/>
              <a:ea typeface="-apple-system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87EC21-03A2-3C46-068F-D8C4197F89EA}"/>
              </a:ext>
            </a:extLst>
          </p:cNvPr>
          <p:cNvSpPr txBox="1"/>
          <p:nvPr/>
        </p:nvSpPr>
        <p:spPr>
          <a:xfrm>
            <a:off x="1563414" y="5906735"/>
            <a:ext cx="93243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Let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all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the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earth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rejoice</a:t>
            </a:r>
            <a:r>
              <a:rPr lang="en-US" altLang="ko-KR" sz="3200" dirty="0">
                <a:solidFill>
                  <a:srgbClr val="333333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 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All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the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earth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rejoice</a:t>
            </a:r>
            <a:endParaRPr kumimoji="0" lang="ko-KR" altLang="ko-KR" sz="32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Segoe UI Black" panose="020B0A02040204020203" pitchFamily="34" charset="0"/>
              <a:ea typeface="-apple-system"/>
            </a:endParaRPr>
          </a:p>
        </p:txBody>
      </p:sp>
    </p:spTree>
    <p:extLst>
      <p:ext uri="{BB962C8B-B14F-4D97-AF65-F5344CB8AC3E}">
        <p14:creationId xmlns:p14="http://schemas.microsoft.com/office/powerpoint/2010/main" val="663099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462" y="-206734"/>
            <a:ext cx="10819075" cy="811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08565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61E53A-5A46-7CD3-C81E-B16DC7877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>
            <a:extLst>
              <a:ext uri="{FF2B5EF4-FFF2-40B4-BE49-F238E27FC236}">
                <a16:creationId xmlns:a16="http://schemas.microsoft.com/office/drawing/2014/main" id="{DD13BE58-94F4-9090-493A-050FD0B86D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1" t="3677" r="1012" b="60051"/>
          <a:stretch>
            <a:fillRect/>
          </a:stretch>
        </p:blipFill>
        <p:spPr bwMode="auto">
          <a:xfrm>
            <a:off x="581485" y="-254995"/>
            <a:ext cx="11323648" cy="310062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20B8D1E6-5FE3-B3F6-689F-C6F1AC8737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50" r="-1866"/>
          <a:stretch>
            <a:fillRect/>
          </a:stretch>
        </p:blipFill>
        <p:spPr bwMode="auto">
          <a:xfrm>
            <a:off x="506028" y="3538753"/>
            <a:ext cx="11610515" cy="5210251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847521-29FB-4434-6703-2FC51FA1BEED}"/>
              </a:ext>
            </a:extLst>
          </p:cNvPr>
          <p:cNvSpPr txBox="1"/>
          <p:nvPr/>
        </p:nvSpPr>
        <p:spPr>
          <a:xfrm>
            <a:off x="1009274" y="2845625"/>
            <a:ext cx="108958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He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wraps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Himself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in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light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,</a:t>
            </a:r>
            <a:r>
              <a:rPr lang="en-US" altLang="ko-KR" sz="3200" dirty="0">
                <a:solidFill>
                  <a:srgbClr val="333333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And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darkness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tries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to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hide</a:t>
            </a:r>
            <a:endParaRPr kumimoji="0" lang="ko-KR" altLang="ko-KR" sz="32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Segoe UI Black" panose="020B0A02040204020203" pitchFamily="34" charset="0"/>
              <a:ea typeface="ONE 모바일고딕 Light" panose="00000300000000000000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6731C9-ED7B-D7E3-0ED9-F7F4168DE856}"/>
              </a:ext>
            </a:extLst>
          </p:cNvPr>
          <p:cNvSpPr txBox="1"/>
          <p:nvPr/>
        </p:nvSpPr>
        <p:spPr>
          <a:xfrm>
            <a:off x="805088" y="5818064"/>
            <a:ext cx="108958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And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trembles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at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His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voice</a:t>
            </a:r>
            <a:r>
              <a:rPr kumimoji="0" lang="en-US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Trembles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at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His</a:t>
            </a:r>
            <a:r>
              <a:rPr kumimoji="0" lang="ko-KR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 </a:t>
            </a:r>
            <a:r>
              <a:rPr kumimoji="0" lang="ko-KR" altLang="ko-KR" sz="3200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voice</a:t>
            </a:r>
            <a:endParaRPr kumimoji="0" lang="ko-KR" altLang="ko-KR" sz="32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Segoe UI Black" panose="020B0A02040204020203" pitchFamily="34" charset="0"/>
              <a:ea typeface="ONE 모바일고딕 Light" panose="00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4742750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FC0251-B863-B732-A7E7-816CA429F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3">
            <a:extLst>
              <a:ext uri="{FF2B5EF4-FFF2-40B4-BE49-F238E27FC236}">
                <a16:creationId xmlns:a16="http://schemas.microsoft.com/office/drawing/2014/main" id="{B1660F89-09CF-8792-44B3-FA0D91105A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39403"/>
          <a:stretch>
            <a:fillRect/>
          </a:stretch>
        </p:blipFill>
        <p:spPr bwMode="auto">
          <a:xfrm>
            <a:off x="734323" y="3714435"/>
            <a:ext cx="10718510" cy="492049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3">
            <a:extLst>
              <a:ext uri="{FF2B5EF4-FFF2-40B4-BE49-F238E27FC236}">
                <a16:creationId xmlns:a16="http://schemas.microsoft.com/office/drawing/2014/main" id="{75872AEB-BB67-B560-D169-2A79D0C8CD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9" b="60932"/>
          <a:stretch>
            <a:fillRect/>
          </a:stretch>
        </p:blipFill>
        <p:spPr bwMode="auto">
          <a:xfrm>
            <a:off x="557610" y="-145541"/>
            <a:ext cx="10610296" cy="317233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629C24-1034-9D72-35A5-EA020E205B34}"/>
              </a:ext>
            </a:extLst>
          </p:cNvPr>
          <p:cNvSpPr txBox="1"/>
          <p:nvPr/>
        </p:nvSpPr>
        <p:spPr>
          <a:xfrm>
            <a:off x="1843598" y="3026791"/>
            <a:ext cx="93243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Age</a:t>
            </a:r>
            <a:r>
              <a:rPr lang="ko-KR" altLang="en-US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 </a:t>
            </a:r>
            <a:r>
              <a:rPr lang="en-US" altLang="ko-KR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to</a:t>
            </a:r>
            <a:r>
              <a:rPr lang="ko-KR" altLang="en-US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 </a:t>
            </a:r>
            <a:r>
              <a:rPr lang="en-US" altLang="ko-KR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age</a:t>
            </a:r>
            <a:r>
              <a:rPr lang="ko-KR" altLang="en-US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 </a:t>
            </a:r>
            <a:r>
              <a:rPr lang="en-US" altLang="ko-KR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He</a:t>
            </a:r>
            <a:r>
              <a:rPr lang="ko-KR" altLang="en-US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 </a:t>
            </a:r>
            <a:r>
              <a:rPr lang="en-US" altLang="ko-KR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stands</a:t>
            </a:r>
            <a:r>
              <a:rPr lang="ko-KR" altLang="en-US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 </a:t>
            </a:r>
            <a:r>
              <a:rPr lang="en-US" altLang="ko-KR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and</a:t>
            </a:r>
            <a:r>
              <a:rPr lang="ko-KR" altLang="en-US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 </a:t>
            </a:r>
            <a:r>
              <a:rPr lang="en-US" altLang="ko-KR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time</a:t>
            </a:r>
            <a:r>
              <a:rPr lang="ko-KR" altLang="en-US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 </a:t>
            </a:r>
            <a:r>
              <a:rPr lang="en-US" altLang="ko-KR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is</a:t>
            </a:r>
            <a:r>
              <a:rPr lang="ko-KR" altLang="en-US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 </a:t>
            </a:r>
            <a:r>
              <a:rPr lang="en-US" altLang="ko-KR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in</a:t>
            </a:r>
            <a:r>
              <a:rPr lang="ko-KR" altLang="en-US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 </a:t>
            </a:r>
            <a:r>
              <a:rPr lang="en-US" altLang="ko-KR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His</a:t>
            </a:r>
            <a:r>
              <a:rPr lang="ko-KR" altLang="en-US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 </a:t>
            </a:r>
            <a:r>
              <a:rPr lang="en-US" altLang="ko-KR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hands</a:t>
            </a:r>
            <a:endParaRPr kumimoji="0" lang="ko-KR" altLang="ko-KR" sz="32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Segoe UI Black" panose="020B0A02040204020203" pitchFamily="34" charset="0"/>
              <a:ea typeface="-apple-system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17815E-791D-415C-629A-1B8F4EF25720}"/>
              </a:ext>
            </a:extLst>
          </p:cNvPr>
          <p:cNvSpPr txBox="1"/>
          <p:nvPr/>
        </p:nvSpPr>
        <p:spPr>
          <a:xfrm>
            <a:off x="1563414" y="5906735"/>
            <a:ext cx="93243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Beginning and </a:t>
            </a:r>
            <a:r>
              <a:rPr lang="en-US" altLang="ko-KR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the end beginning and the end</a:t>
            </a:r>
            <a:endParaRPr lang="ko-KR" altLang="ko-KR" sz="3200" dirty="0">
              <a:solidFill>
                <a:srgbClr val="333333"/>
              </a:solidFill>
              <a:latin typeface="Segoe UI Black" panose="020B0A02040204020203" pitchFamily="34" charset="0"/>
              <a:ea typeface="-apple-system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32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Segoe UI Black" panose="020B0A02040204020203" pitchFamily="34" charset="0"/>
              <a:ea typeface="-apple-system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F431D586-95DF-C3CF-FB5A-673166D8D10D}"/>
              </a:ext>
            </a:extLst>
          </p:cNvPr>
          <p:cNvSpPr/>
          <p:nvPr/>
        </p:nvSpPr>
        <p:spPr>
          <a:xfrm>
            <a:off x="1638336" y="2132920"/>
            <a:ext cx="9907277" cy="825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영원한주</a:t>
            </a:r>
            <a:r>
              <a:rPr lang="en-US" altLang="ko-KR" sz="40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r>
              <a:rPr lang="ko-KR" altLang="en-US" sz="40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의 주</a:t>
            </a:r>
            <a:r>
              <a:rPr lang="en-US" altLang="ko-KR" sz="40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r>
              <a:rPr lang="ko-KR" altLang="en-US" sz="40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시간의 주</a:t>
            </a:r>
            <a:r>
              <a:rPr lang="en-US" altLang="ko-KR" sz="40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 </a:t>
            </a:r>
            <a:r>
              <a:rPr lang="ko-KR" altLang="en-US" sz="40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관자</a:t>
            </a:r>
            <a:r>
              <a:rPr lang="en-US" altLang="ko-KR" sz="40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endParaRPr lang="ko-KR" altLang="en-US" sz="4000" b="1" dirty="0">
              <a:solidFill>
                <a:schemeClr val="tx1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5042EFB2-0508-260C-2EE2-E0CCC2E0D895}"/>
              </a:ext>
            </a:extLst>
          </p:cNvPr>
          <p:cNvSpPr/>
          <p:nvPr/>
        </p:nvSpPr>
        <p:spPr>
          <a:xfrm>
            <a:off x="909119" y="5081606"/>
            <a:ext cx="9907277" cy="825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알파 </a:t>
            </a:r>
            <a:r>
              <a:rPr lang="ko-KR" altLang="en-US" sz="4400" b="1" dirty="0" err="1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와오</a:t>
            </a:r>
            <a:r>
              <a:rPr lang="en-US" altLang="ko-KR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r>
              <a:rPr lang="ko-KR" altLang="en-US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메가 </a:t>
            </a:r>
            <a:r>
              <a:rPr lang="en-US" altLang="ko-KR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r>
              <a:rPr lang="ko-KR" altLang="en-US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알파 </a:t>
            </a:r>
            <a:r>
              <a:rPr lang="ko-KR" altLang="en-US" sz="4400" b="1" dirty="0" err="1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와오</a:t>
            </a:r>
            <a:r>
              <a:rPr lang="en-US" altLang="ko-KR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r>
              <a:rPr lang="ko-KR" altLang="en-US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메가 </a:t>
            </a:r>
            <a:r>
              <a:rPr lang="en-US" altLang="ko-KR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endParaRPr lang="ko-KR" altLang="en-US" sz="4400" b="1" dirty="0">
              <a:solidFill>
                <a:schemeClr val="tx1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endParaRPr lang="ko-KR" altLang="en-US" sz="3600" b="1" dirty="0">
              <a:solidFill>
                <a:schemeClr val="tx1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6878953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F07AB-6E26-CBE5-C7DB-8E2FAB0615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>
            <a:extLst>
              <a:ext uri="{FF2B5EF4-FFF2-40B4-BE49-F238E27FC236}">
                <a16:creationId xmlns:a16="http://schemas.microsoft.com/office/drawing/2014/main" id="{4E03C546-A34B-66C9-FC51-991CF5A527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1" t="3677" r="1012" b="60051"/>
          <a:stretch>
            <a:fillRect/>
          </a:stretch>
        </p:blipFill>
        <p:spPr bwMode="auto">
          <a:xfrm>
            <a:off x="581485" y="-254995"/>
            <a:ext cx="11323648" cy="310062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268B190E-6DD0-059C-4778-0DD18D7EAA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50" r="-1866"/>
          <a:stretch>
            <a:fillRect/>
          </a:stretch>
        </p:blipFill>
        <p:spPr bwMode="auto">
          <a:xfrm>
            <a:off x="506028" y="3538753"/>
            <a:ext cx="11610515" cy="5210251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693B1B-C84A-B484-EC9E-B4A5588D30DF}"/>
              </a:ext>
            </a:extLst>
          </p:cNvPr>
          <p:cNvSpPr txBox="1"/>
          <p:nvPr/>
        </p:nvSpPr>
        <p:spPr>
          <a:xfrm>
            <a:off x="1009274" y="2845625"/>
            <a:ext cx="108958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The Godhead Three in One Father, Spirit and Son</a:t>
            </a:r>
            <a:endParaRPr kumimoji="0" lang="ko-KR" altLang="ko-KR" sz="32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Segoe UI Black" panose="020B0A02040204020203" pitchFamily="34" charset="0"/>
              <a:ea typeface="ONE 모바일고딕 Light" panose="00000300000000000000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D1395C-3DDD-1E26-0337-667A1DC6AAF7}"/>
              </a:ext>
            </a:extLst>
          </p:cNvPr>
          <p:cNvSpPr txBox="1"/>
          <p:nvPr/>
        </p:nvSpPr>
        <p:spPr>
          <a:xfrm>
            <a:off x="1382136" y="5882154"/>
            <a:ext cx="1089585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The Lion and </a:t>
            </a:r>
            <a:r>
              <a:rPr lang="en-US" altLang="ko-KR" sz="3200" dirty="0">
                <a:solidFill>
                  <a:srgbClr val="222222"/>
                </a:solidFill>
                <a:latin typeface="Segoe UI Black" panose="020B0A02040204020203" pitchFamily="34" charset="0"/>
                <a:ea typeface="ONE 모바일고딕 Light" panose="00000300000000000000" pitchFamily="2" charset="-127"/>
              </a:rPr>
              <a:t>the Lamb The Lion and the Lamb</a:t>
            </a:r>
            <a:endParaRPr lang="ko-KR" altLang="ko-KR" sz="3200" dirty="0">
              <a:solidFill>
                <a:srgbClr val="333333"/>
              </a:solidFill>
              <a:latin typeface="Segoe UI Black" panose="020B0A02040204020203" pitchFamily="34" charset="0"/>
              <a:ea typeface="ONE 모바일고딕 Light" panose="00000300000000000000" pitchFamily="2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32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Segoe UI Black" panose="020B0A02040204020203" pitchFamily="34" charset="0"/>
              <a:ea typeface="ONE 모바일고딕 Light" panose="00000300000000000000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5CE3E1-1399-5252-AE30-A6D442695C02}"/>
              </a:ext>
            </a:extLst>
          </p:cNvPr>
          <p:cNvSpPr txBox="1"/>
          <p:nvPr/>
        </p:nvSpPr>
        <p:spPr>
          <a:xfrm>
            <a:off x="1839895" y="2012093"/>
            <a:ext cx="9514643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ko-KR" altLang="en-US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삼위</a:t>
            </a:r>
            <a:r>
              <a:rPr lang="en-US" altLang="ko-KR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r>
              <a:rPr lang="ko-KR" altLang="en-US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의 하</a:t>
            </a:r>
            <a:r>
              <a:rPr lang="en-US" altLang="ko-KR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r>
              <a:rPr lang="ko-KR" altLang="en-US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나님</a:t>
            </a:r>
            <a:r>
              <a:rPr lang="en-US" altLang="ko-KR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r>
              <a:rPr lang="ko-KR" altLang="en-US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 아바 성령 </a:t>
            </a:r>
            <a:r>
              <a:rPr lang="en-US" altLang="ko-KR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–</a:t>
            </a:r>
            <a:r>
              <a:rPr lang="ko-KR" altLang="en-US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예수</a:t>
            </a:r>
            <a:r>
              <a:rPr lang="en-US" altLang="ko-KR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endParaRPr lang="ko-KR" altLang="en-US" sz="4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4635A7-6471-5F3A-D87E-AF796CA517ED}"/>
              </a:ext>
            </a:extLst>
          </p:cNvPr>
          <p:cNvSpPr txBox="1"/>
          <p:nvPr/>
        </p:nvSpPr>
        <p:spPr>
          <a:xfrm>
            <a:off x="1289481" y="4899805"/>
            <a:ext cx="9337090" cy="1046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ko-KR" altLang="en-US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사자와 어</a:t>
            </a:r>
            <a:r>
              <a:rPr lang="en-US" altLang="ko-KR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r>
              <a:rPr lang="ko-KR" altLang="en-US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린 양</a:t>
            </a:r>
            <a:r>
              <a:rPr lang="en-US" altLang="ko-KR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 </a:t>
            </a:r>
            <a:r>
              <a:rPr lang="ko-KR" altLang="en-US" sz="4400" b="1" dirty="0">
                <a:latin typeface="HY견명조" panose="02030600000101010101" pitchFamily="18" charset="-127"/>
                <a:ea typeface="HY견명조" panose="02030600000101010101" pitchFamily="18" charset="-127"/>
              </a:rPr>
              <a:t>사자와 어</a:t>
            </a:r>
            <a:r>
              <a:rPr lang="en-US" altLang="ko-KR" sz="4400" b="1" dirty="0"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r>
              <a:rPr lang="ko-KR" altLang="en-US" sz="4400" b="1" dirty="0">
                <a:latin typeface="HY견명조" panose="02030600000101010101" pitchFamily="18" charset="-127"/>
                <a:ea typeface="HY견명조" panose="02030600000101010101" pitchFamily="18" charset="-127"/>
              </a:rPr>
              <a:t>린 양</a:t>
            </a:r>
            <a:r>
              <a:rPr lang="en-US" altLang="ko-KR" sz="4400" b="1" dirty="0"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endParaRPr lang="ko-KR" altLang="en-US" sz="4400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178287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1">
            <a:extLst>
              <a:ext uri="{FF2B5EF4-FFF2-40B4-BE49-F238E27FC236}">
                <a16:creationId xmlns:a16="http://schemas.microsoft.com/office/drawing/2014/main" id="{DA924BF3-E57F-A7BC-7DA4-E90024E3C4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0" b="61018"/>
          <a:stretch>
            <a:fillRect/>
          </a:stretch>
        </p:blipFill>
        <p:spPr bwMode="auto">
          <a:xfrm>
            <a:off x="623377" y="-460380"/>
            <a:ext cx="10810043" cy="324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18638535-6557-E279-DEC7-5E818CD843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78" r="-900"/>
          <a:stretch>
            <a:fillRect/>
          </a:stretch>
        </p:blipFill>
        <p:spPr bwMode="auto">
          <a:xfrm>
            <a:off x="747664" y="3609108"/>
            <a:ext cx="11203159" cy="510651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B2C2FE-8E3F-D549-F6B8-3824DE97704F}"/>
              </a:ext>
            </a:extLst>
          </p:cNvPr>
          <p:cNvSpPr txBox="1"/>
          <p:nvPr/>
        </p:nvSpPr>
        <p:spPr>
          <a:xfrm>
            <a:off x="2340746" y="2844225"/>
            <a:ext cx="97506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How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great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is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our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God</a:t>
            </a:r>
            <a:r>
              <a:rPr lang="en-US" altLang="ko-KR" sz="1600" b="1" dirty="0">
                <a:solidFill>
                  <a:srgbClr val="333333"/>
                </a:solidFill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Sing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with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me</a:t>
            </a:r>
            <a:endParaRPr kumimoji="0" lang="ko-KR" altLang="ko-KR" sz="1600" b="1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ONE 모바일고딕 Bold" panose="00000800000000000000" pitchFamily="2" charset="-127"/>
              <a:ea typeface="ONE 모바일고딕 Bold" panose="00000800000000000000" pitchFamily="2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60A091-A621-2561-3CDD-B0523BB483C3}"/>
              </a:ext>
            </a:extLst>
          </p:cNvPr>
          <p:cNvSpPr txBox="1"/>
          <p:nvPr/>
        </p:nvSpPr>
        <p:spPr>
          <a:xfrm>
            <a:off x="1464815" y="5869979"/>
            <a:ext cx="103158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And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all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will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see</a:t>
            </a:r>
            <a:r>
              <a:rPr lang="en-US" altLang="ko-KR" sz="1600" b="1" dirty="0">
                <a:solidFill>
                  <a:srgbClr val="333333"/>
                </a:solidFill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 </a:t>
            </a:r>
            <a:r>
              <a:rPr kumimoji="0" lang="en-US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h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ow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great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,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how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great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is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our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God</a:t>
            </a:r>
            <a:endParaRPr kumimoji="0" lang="ko-KR" altLang="ko-KR" sz="1600" b="1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ONE 모바일고딕 Bold" panose="00000800000000000000" pitchFamily="2" charset="-127"/>
              <a:ea typeface="ONE 모바일고딕 Bold" panose="00000800000000000000" pitchFamily="2" charset="-127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FE0F00-1CEF-4D69-E24E-A1B4FD18F4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3">
            <a:extLst>
              <a:ext uri="{FF2B5EF4-FFF2-40B4-BE49-F238E27FC236}">
                <a16:creationId xmlns:a16="http://schemas.microsoft.com/office/drawing/2014/main" id="{43A90578-0099-6ACE-9321-2E6FE669EF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" t="39403"/>
          <a:stretch>
            <a:fillRect/>
          </a:stretch>
        </p:blipFill>
        <p:spPr bwMode="auto">
          <a:xfrm>
            <a:off x="734323" y="3714435"/>
            <a:ext cx="10718510" cy="492049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3">
            <a:extLst>
              <a:ext uri="{FF2B5EF4-FFF2-40B4-BE49-F238E27FC236}">
                <a16:creationId xmlns:a16="http://schemas.microsoft.com/office/drawing/2014/main" id="{5B6AD19C-A993-0F59-B942-C77758C332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9" b="60932"/>
          <a:stretch>
            <a:fillRect/>
          </a:stretch>
        </p:blipFill>
        <p:spPr bwMode="auto">
          <a:xfrm>
            <a:off x="557610" y="-145541"/>
            <a:ext cx="10610296" cy="317233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EDDF57-A714-3B86-5B1B-D3AF65AA7949}"/>
              </a:ext>
            </a:extLst>
          </p:cNvPr>
          <p:cNvSpPr txBox="1"/>
          <p:nvPr/>
        </p:nvSpPr>
        <p:spPr>
          <a:xfrm>
            <a:off x="1843598" y="3026791"/>
            <a:ext cx="93243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Age</a:t>
            </a:r>
            <a:r>
              <a:rPr lang="ko-KR" altLang="en-US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 </a:t>
            </a:r>
            <a:r>
              <a:rPr lang="en-US" altLang="ko-KR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to</a:t>
            </a:r>
            <a:r>
              <a:rPr lang="ko-KR" altLang="en-US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 </a:t>
            </a:r>
            <a:r>
              <a:rPr lang="en-US" altLang="ko-KR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age</a:t>
            </a:r>
            <a:r>
              <a:rPr lang="ko-KR" altLang="en-US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 </a:t>
            </a:r>
            <a:r>
              <a:rPr lang="en-US" altLang="ko-KR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He</a:t>
            </a:r>
            <a:r>
              <a:rPr lang="ko-KR" altLang="en-US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 </a:t>
            </a:r>
            <a:r>
              <a:rPr lang="en-US" altLang="ko-KR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stands</a:t>
            </a:r>
            <a:r>
              <a:rPr lang="ko-KR" altLang="en-US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 </a:t>
            </a:r>
            <a:r>
              <a:rPr lang="en-US" altLang="ko-KR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and</a:t>
            </a:r>
            <a:r>
              <a:rPr lang="ko-KR" altLang="en-US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 </a:t>
            </a:r>
            <a:r>
              <a:rPr lang="en-US" altLang="ko-KR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time</a:t>
            </a:r>
            <a:r>
              <a:rPr lang="ko-KR" altLang="en-US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 </a:t>
            </a:r>
            <a:r>
              <a:rPr lang="en-US" altLang="ko-KR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is</a:t>
            </a:r>
            <a:r>
              <a:rPr lang="ko-KR" altLang="en-US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 </a:t>
            </a:r>
            <a:r>
              <a:rPr lang="en-US" altLang="ko-KR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in</a:t>
            </a:r>
            <a:r>
              <a:rPr lang="ko-KR" altLang="en-US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 </a:t>
            </a:r>
            <a:r>
              <a:rPr lang="en-US" altLang="ko-KR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His</a:t>
            </a:r>
            <a:r>
              <a:rPr lang="ko-KR" altLang="en-US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 </a:t>
            </a:r>
            <a:r>
              <a:rPr lang="en-US" altLang="ko-KR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hands</a:t>
            </a:r>
            <a:endParaRPr kumimoji="0" lang="ko-KR" altLang="ko-KR" sz="32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Segoe UI Black" panose="020B0A02040204020203" pitchFamily="34" charset="0"/>
              <a:ea typeface="-apple-system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99FF91-A6AF-DF0E-1DA6-1A5A73448592}"/>
              </a:ext>
            </a:extLst>
          </p:cNvPr>
          <p:cNvSpPr txBox="1"/>
          <p:nvPr/>
        </p:nvSpPr>
        <p:spPr>
          <a:xfrm>
            <a:off x="1563414" y="5906735"/>
            <a:ext cx="932430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-apple-system"/>
              </a:rPr>
              <a:t>Beginning and </a:t>
            </a:r>
            <a:r>
              <a:rPr lang="en-US" altLang="ko-KR" sz="3200" dirty="0">
                <a:solidFill>
                  <a:srgbClr val="222222"/>
                </a:solidFill>
                <a:latin typeface="Segoe UI Black" panose="020B0A02040204020203" pitchFamily="34" charset="0"/>
                <a:ea typeface="-apple-system"/>
              </a:rPr>
              <a:t>the end beginning and the end</a:t>
            </a:r>
            <a:endParaRPr lang="ko-KR" altLang="ko-KR" sz="3200" dirty="0">
              <a:solidFill>
                <a:srgbClr val="333333"/>
              </a:solidFill>
              <a:latin typeface="Segoe UI Black" panose="020B0A02040204020203" pitchFamily="34" charset="0"/>
              <a:ea typeface="-apple-system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32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Segoe UI Black" panose="020B0A02040204020203" pitchFamily="34" charset="0"/>
              <a:ea typeface="-apple-system"/>
            </a:endParaRPr>
          </a:p>
        </p:txBody>
      </p:sp>
      <p:sp>
        <p:nvSpPr>
          <p:cNvPr id="3" name="직사각형 2">
            <a:extLst>
              <a:ext uri="{FF2B5EF4-FFF2-40B4-BE49-F238E27FC236}">
                <a16:creationId xmlns:a16="http://schemas.microsoft.com/office/drawing/2014/main" id="{D8E89DF9-591D-F8A4-5099-789A12505A8A}"/>
              </a:ext>
            </a:extLst>
          </p:cNvPr>
          <p:cNvSpPr/>
          <p:nvPr/>
        </p:nvSpPr>
        <p:spPr>
          <a:xfrm>
            <a:off x="1638336" y="2132920"/>
            <a:ext cx="9907277" cy="825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0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영원한주</a:t>
            </a:r>
            <a:r>
              <a:rPr lang="en-US" altLang="ko-KR" sz="40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r>
              <a:rPr lang="ko-KR" altLang="en-US" sz="40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의 주</a:t>
            </a:r>
            <a:r>
              <a:rPr lang="en-US" altLang="ko-KR" sz="40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r>
              <a:rPr lang="ko-KR" altLang="en-US" sz="40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시간의 주</a:t>
            </a:r>
            <a:r>
              <a:rPr lang="en-US" altLang="ko-KR" sz="40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 </a:t>
            </a:r>
            <a:r>
              <a:rPr lang="ko-KR" altLang="en-US" sz="40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관자</a:t>
            </a:r>
            <a:r>
              <a:rPr lang="en-US" altLang="ko-KR" sz="40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endParaRPr lang="ko-KR" altLang="en-US" sz="4000" b="1" dirty="0">
              <a:solidFill>
                <a:schemeClr val="tx1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B4551525-996A-FF06-8890-0C203B92FF99}"/>
              </a:ext>
            </a:extLst>
          </p:cNvPr>
          <p:cNvSpPr/>
          <p:nvPr/>
        </p:nvSpPr>
        <p:spPr>
          <a:xfrm>
            <a:off x="909119" y="5081606"/>
            <a:ext cx="9907277" cy="8251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알파 </a:t>
            </a:r>
            <a:r>
              <a:rPr lang="ko-KR" altLang="en-US" sz="4400" b="1" dirty="0" err="1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와오</a:t>
            </a:r>
            <a:r>
              <a:rPr lang="en-US" altLang="ko-KR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r>
              <a:rPr lang="ko-KR" altLang="en-US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메가 </a:t>
            </a:r>
            <a:r>
              <a:rPr lang="en-US" altLang="ko-KR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r>
              <a:rPr lang="ko-KR" altLang="en-US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알파 </a:t>
            </a:r>
            <a:r>
              <a:rPr lang="ko-KR" altLang="en-US" sz="4400" b="1" dirty="0" err="1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와오</a:t>
            </a:r>
            <a:r>
              <a:rPr lang="en-US" altLang="ko-KR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r>
              <a:rPr lang="ko-KR" altLang="en-US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메가 </a:t>
            </a:r>
            <a:r>
              <a:rPr lang="en-US" altLang="ko-KR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endParaRPr lang="ko-KR" altLang="en-US" sz="4400" b="1" dirty="0">
              <a:solidFill>
                <a:schemeClr val="tx1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  <a:p>
            <a:pPr algn="ctr"/>
            <a:endParaRPr lang="ko-KR" altLang="en-US" sz="3600" b="1" dirty="0">
              <a:solidFill>
                <a:schemeClr val="tx1"/>
              </a:solidFill>
              <a:latin typeface="HY견명조" panose="02030600000101010101" pitchFamily="18" charset="-127"/>
              <a:ea typeface="HY견명조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9546327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849AD7-9C54-2C49-0F90-591BC9759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>
            <a:extLst>
              <a:ext uri="{FF2B5EF4-FFF2-40B4-BE49-F238E27FC236}">
                <a16:creationId xmlns:a16="http://schemas.microsoft.com/office/drawing/2014/main" id="{577B8E7E-B391-A879-132F-9E8EA237EA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1" t="3677" r="1012" b="60051"/>
          <a:stretch>
            <a:fillRect/>
          </a:stretch>
        </p:blipFill>
        <p:spPr bwMode="auto">
          <a:xfrm>
            <a:off x="581485" y="-254995"/>
            <a:ext cx="11323648" cy="310062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6A1E0C23-8028-882B-625A-AE5F11235B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50" r="-1866"/>
          <a:stretch>
            <a:fillRect/>
          </a:stretch>
        </p:blipFill>
        <p:spPr bwMode="auto">
          <a:xfrm>
            <a:off x="506028" y="3538753"/>
            <a:ext cx="11610515" cy="5210251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4DA8CD-1361-C6C1-0125-D6CC29B405FC}"/>
              </a:ext>
            </a:extLst>
          </p:cNvPr>
          <p:cNvSpPr txBox="1"/>
          <p:nvPr/>
        </p:nvSpPr>
        <p:spPr>
          <a:xfrm>
            <a:off x="1009274" y="2845625"/>
            <a:ext cx="108958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The Godhead Three in One Father, Spirit and Son</a:t>
            </a:r>
            <a:endParaRPr kumimoji="0" lang="ko-KR" altLang="ko-KR" sz="32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Segoe UI Black" panose="020B0A02040204020203" pitchFamily="34" charset="0"/>
              <a:ea typeface="ONE 모바일고딕 Light" panose="00000300000000000000" pitchFamily="2" charset="-12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0F4056-539D-3132-2A7E-29A446B7FD2C}"/>
              </a:ext>
            </a:extLst>
          </p:cNvPr>
          <p:cNvSpPr txBox="1"/>
          <p:nvPr/>
        </p:nvSpPr>
        <p:spPr>
          <a:xfrm>
            <a:off x="1382136" y="5882154"/>
            <a:ext cx="1089585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ko-KR" sz="3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Segoe UI Black" panose="020B0A02040204020203" pitchFamily="34" charset="0"/>
                <a:ea typeface="ONE 모바일고딕 Light" panose="00000300000000000000" pitchFamily="2" charset="-127"/>
              </a:rPr>
              <a:t>The Lion and </a:t>
            </a:r>
            <a:r>
              <a:rPr lang="en-US" altLang="ko-KR" sz="3200" dirty="0">
                <a:solidFill>
                  <a:srgbClr val="222222"/>
                </a:solidFill>
                <a:latin typeface="Segoe UI Black" panose="020B0A02040204020203" pitchFamily="34" charset="0"/>
                <a:ea typeface="ONE 모바일고딕 Light" panose="00000300000000000000" pitchFamily="2" charset="-127"/>
              </a:rPr>
              <a:t>the Lamb The Lion and the Lamb</a:t>
            </a:r>
            <a:endParaRPr lang="ko-KR" altLang="ko-KR" sz="3200" dirty="0">
              <a:solidFill>
                <a:srgbClr val="333333"/>
              </a:solidFill>
              <a:latin typeface="Segoe UI Black" panose="020B0A02040204020203" pitchFamily="34" charset="0"/>
              <a:ea typeface="ONE 모바일고딕 Light" panose="00000300000000000000" pitchFamily="2" charset="-127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ko-KR" sz="3200" b="0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Segoe UI Black" panose="020B0A02040204020203" pitchFamily="34" charset="0"/>
              <a:ea typeface="ONE 모바일고딕 Light" panose="00000300000000000000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BCCB95-C8B7-703C-B5EA-62043FF0DD6B}"/>
              </a:ext>
            </a:extLst>
          </p:cNvPr>
          <p:cNvSpPr txBox="1"/>
          <p:nvPr/>
        </p:nvSpPr>
        <p:spPr>
          <a:xfrm>
            <a:off x="1839895" y="2012093"/>
            <a:ext cx="9514643" cy="76944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ko-KR" altLang="en-US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삼위</a:t>
            </a:r>
            <a:r>
              <a:rPr lang="en-US" altLang="ko-KR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r>
              <a:rPr lang="ko-KR" altLang="en-US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의 하</a:t>
            </a:r>
            <a:r>
              <a:rPr lang="en-US" altLang="ko-KR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r>
              <a:rPr lang="ko-KR" altLang="en-US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나님</a:t>
            </a:r>
            <a:r>
              <a:rPr lang="en-US" altLang="ko-KR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r>
              <a:rPr lang="ko-KR" altLang="en-US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  아바 성령 </a:t>
            </a:r>
            <a:r>
              <a:rPr lang="en-US" altLang="ko-KR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–</a:t>
            </a:r>
            <a:r>
              <a:rPr lang="ko-KR" altLang="en-US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예수</a:t>
            </a:r>
            <a:r>
              <a:rPr lang="en-US" altLang="ko-KR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endParaRPr lang="ko-KR" altLang="en-US" sz="4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829CC7-2921-BB9B-747A-C72B8FAF0FAF}"/>
              </a:ext>
            </a:extLst>
          </p:cNvPr>
          <p:cNvSpPr txBox="1"/>
          <p:nvPr/>
        </p:nvSpPr>
        <p:spPr>
          <a:xfrm>
            <a:off x="1289481" y="4899805"/>
            <a:ext cx="9337090" cy="10464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ko-KR" altLang="en-US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사자와 어</a:t>
            </a:r>
            <a:r>
              <a:rPr lang="en-US" altLang="ko-KR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r>
              <a:rPr lang="ko-KR" altLang="en-US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린 양</a:t>
            </a:r>
            <a:r>
              <a:rPr lang="en-US" altLang="ko-KR" sz="4400" b="1" dirty="0">
                <a:solidFill>
                  <a:schemeClr val="tx1"/>
                </a:solidFill>
                <a:latin typeface="HY견명조" panose="02030600000101010101" pitchFamily="18" charset="-127"/>
                <a:ea typeface="HY견명조" panose="02030600000101010101" pitchFamily="18" charset="-127"/>
              </a:rPr>
              <a:t>- </a:t>
            </a:r>
            <a:r>
              <a:rPr lang="ko-KR" altLang="en-US" sz="4400" b="1" dirty="0">
                <a:latin typeface="HY견명조" panose="02030600000101010101" pitchFamily="18" charset="-127"/>
                <a:ea typeface="HY견명조" panose="02030600000101010101" pitchFamily="18" charset="-127"/>
              </a:rPr>
              <a:t>사자와 어</a:t>
            </a:r>
            <a:r>
              <a:rPr lang="en-US" altLang="ko-KR" sz="4400" b="1" dirty="0"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r>
              <a:rPr lang="ko-KR" altLang="en-US" sz="4400" b="1" dirty="0">
                <a:latin typeface="HY견명조" panose="02030600000101010101" pitchFamily="18" charset="-127"/>
                <a:ea typeface="HY견명조" panose="02030600000101010101" pitchFamily="18" charset="-127"/>
              </a:rPr>
              <a:t>린 양</a:t>
            </a:r>
            <a:r>
              <a:rPr lang="en-US" altLang="ko-KR" sz="4400" b="1" dirty="0">
                <a:latin typeface="HY견명조" panose="02030600000101010101" pitchFamily="18" charset="-127"/>
                <a:ea typeface="HY견명조" panose="02030600000101010101" pitchFamily="18" charset="-127"/>
              </a:rPr>
              <a:t>-</a:t>
            </a:r>
            <a:endParaRPr lang="ko-KR" altLang="en-US" sz="4400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0167445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8F354-F32E-87A5-B753-812D844E9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1">
            <a:extLst>
              <a:ext uri="{FF2B5EF4-FFF2-40B4-BE49-F238E27FC236}">
                <a16:creationId xmlns:a16="http://schemas.microsoft.com/office/drawing/2014/main" id="{DFE96172-D29D-9367-A8CF-CE729DCFE1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0" b="61018"/>
          <a:stretch>
            <a:fillRect/>
          </a:stretch>
        </p:blipFill>
        <p:spPr bwMode="auto">
          <a:xfrm>
            <a:off x="623377" y="-460380"/>
            <a:ext cx="10810043" cy="324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8C61A4E9-5BAB-A001-D5D1-5BA1F495E9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78" r="-900"/>
          <a:stretch>
            <a:fillRect/>
          </a:stretch>
        </p:blipFill>
        <p:spPr bwMode="auto">
          <a:xfrm>
            <a:off x="747664" y="3609108"/>
            <a:ext cx="11203159" cy="510651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D28E89-D2FC-1B46-D06D-9113ABB37691}"/>
              </a:ext>
            </a:extLst>
          </p:cNvPr>
          <p:cNvSpPr txBox="1"/>
          <p:nvPr/>
        </p:nvSpPr>
        <p:spPr>
          <a:xfrm>
            <a:off x="2340746" y="2844225"/>
            <a:ext cx="97506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How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great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is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our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God</a:t>
            </a:r>
            <a:r>
              <a:rPr lang="en-US" altLang="ko-KR" sz="1600" b="1" dirty="0">
                <a:solidFill>
                  <a:srgbClr val="333333"/>
                </a:solidFill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Sing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with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me</a:t>
            </a:r>
            <a:endParaRPr kumimoji="0" lang="ko-KR" altLang="ko-KR" sz="1600" b="1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ONE 모바일고딕 Bold" panose="00000800000000000000" pitchFamily="2" charset="-127"/>
              <a:ea typeface="ONE 모바일고딕 Bold" panose="00000800000000000000" pitchFamily="2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BB27EE-D432-7E87-B24B-D01A185EB011}"/>
              </a:ext>
            </a:extLst>
          </p:cNvPr>
          <p:cNvSpPr txBox="1"/>
          <p:nvPr/>
        </p:nvSpPr>
        <p:spPr>
          <a:xfrm>
            <a:off x="1464815" y="5869979"/>
            <a:ext cx="103158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And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all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will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see</a:t>
            </a:r>
            <a:r>
              <a:rPr lang="en-US" altLang="ko-KR" sz="1600" b="1" dirty="0">
                <a:solidFill>
                  <a:srgbClr val="333333"/>
                </a:solidFill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 </a:t>
            </a:r>
            <a:r>
              <a:rPr kumimoji="0" lang="en-US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h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ow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great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,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how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great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is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our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God</a:t>
            </a:r>
            <a:endParaRPr kumimoji="0" lang="ko-KR" altLang="ko-KR" sz="1600" b="1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ONE 모바일고딕 Bold" panose="00000800000000000000" pitchFamily="2" charset="-127"/>
              <a:ea typeface="ONE 모바일고딕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0328071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FBDC1-C3B0-4D24-687F-55545058E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1">
            <a:extLst>
              <a:ext uri="{FF2B5EF4-FFF2-40B4-BE49-F238E27FC236}">
                <a16:creationId xmlns:a16="http://schemas.microsoft.com/office/drawing/2014/main" id="{5B73C10C-BE9E-4612-CA68-E22C5CFD07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0" b="61018"/>
          <a:stretch>
            <a:fillRect/>
          </a:stretch>
        </p:blipFill>
        <p:spPr bwMode="auto">
          <a:xfrm>
            <a:off x="623377" y="-460380"/>
            <a:ext cx="10810043" cy="324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그림 1">
            <a:extLst>
              <a:ext uri="{FF2B5EF4-FFF2-40B4-BE49-F238E27FC236}">
                <a16:creationId xmlns:a16="http://schemas.microsoft.com/office/drawing/2014/main" id="{CC0791AA-6747-F7B8-FB64-C820878175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78" r="-900"/>
          <a:stretch>
            <a:fillRect/>
          </a:stretch>
        </p:blipFill>
        <p:spPr bwMode="auto">
          <a:xfrm>
            <a:off x="747664" y="3609108"/>
            <a:ext cx="11203159" cy="510651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5E78F7-3399-3F8F-D333-B3155F8AB0E2}"/>
              </a:ext>
            </a:extLst>
          </p:cNvPr>
          <p:cNvSpPr txBox="1"/>
          <p:nvPr/>
        </p:nvSpPr>
        <p:spPr>
          <a:xfrm>
            <a:off x="2340746" y="2844225"/>
            <a:ext cx="97506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How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great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is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our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God</a:t>
            </a:r>
            <a:r>
              <a:rPr lang="en-US" altLang="ko-KR" sz="1600" b="1" dirty="0">
                <a:solidFill>
                  <a:srgbClr val="333333"/>
                </a:solidFill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Sing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with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me</a:t>
            </a:r>
            <a:endParaRPr kumimoji="0" lang="ko-KR" altLang="ko-KR" sz="1600" b="1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ONE 모바일고딕 Bold" panose="00000800000000000000" pitchFamily="2" charset="-127"/>
              <a:ea typeface="ONE 모바일고딕 Bold" panose="00000800000000000000" pitchFamily="2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BF4016-C2FA-167D-7949-DB2DB1F2193A}"/>
              </a:ext>
            </a:extLst>
          </p:cNvPr>
          <p:cNvSpPr txBox="1"/>
          <p:nvPr/>
        </p:nvSpPr>
        <p:spPr>
          <a:xfrm>
            <a:off x="1464815" y="5869979"/>
            <a:ext cx="103158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And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all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will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see</a:t>
            </a:r>
            <a:r>
              <a:rPr lang="en-US" altLang="ko-KR" sz="1600" b="1" dirty="0">
                <a:solidFill>
                  <a:srgbClr val="333333"/>
                </a:solidFill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 </a:t>
            </a:r>
            <a:r>
              <a:rPr kumimoji="0" lang="en-US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h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ow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great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,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how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great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is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our</a:t>
            </a:r>
            <a:r>
              <a:rPr kumimoji="0" lang="ko-KR" altLang="ko-KR" sz="3200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 </a:t>
            </a:r>
            <a:r>
              <a:rPr kumimoji="0" lang="ko-KR" altLang="ko-KR" sz="3200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ONE 모바일고딕 Bold" panose="00000800000000000000" pitchFamily="2" charset="-127"/>
                <a:ea typeface="ONE 모바일고딕 Bold" panose="00000800000000000000" pitchFamily="2" charset="-127"/>
              </a:rPr>
              <a:t>God</a:t>
            </a:r>
            <a:endParaRPr kumimoji="0" lang="ko-KR" altLang="ko-KR" sz="1600" b="1" i="0" u="none" strike="noStrike" cap="none" normalizeH="0" baseline="0" dirty="0">
              <a:ln>
                <a:noFill/>
              </a:ln>
              <a:solidFill>
                <a:srgbClr val="333333"/>
              </a:solidFill>
              <a:effectLst/>
              <a:latin typeface="ONE 모바일고딕 Bold" panose="00000800000000000000" pitchFamily="2" charset="-127"/>
              <a:ea typeface="ONE 모바일고딕 Bold" panose="000008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7938377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021F179-3084-7011-109B-B1E565282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022DEB5-4B47-4595-B352-C99EC768A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929858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25853D4-6EB0-F4F8-CBFC-685115249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7F8A55F-958C-105A-456B-4470149CA6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6535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577" y="-326003"/>
            <a:ext cx="11126524" cy="834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7430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92F506A-E7AD-5DAF-7207-B3044336E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D353683-CE9F-3120-91C5-025112DA4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008068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그림 1">
            <a:extLst>
              <a:ext uri="{FF2B5EF4-FFF2-40B4-BE49-F238E27FC236}">
                <a16:creationId xmlns:a16="http://schemas.microsoft.com/office/drawing/2014/main" id="{8C8F5482-B110-101D-461D-FA29FEAF21E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FA0F5C8F-C730-CED9-F4C0-92F3EE7EEE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눈에 아무 증거 아니</a:t>
            </a:r>
          </a:p>
        </p:txBody>
      </p:sp>
      <p:sp>
        <p:nvSpPr>
          <p:cNvPr id="205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B0028274-F526-5226-0FF5-991BC65978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이 눈에 보기에는 어떠하든지</a:t>
            </a:r>
          </a:p>
        </p:txBody>
      </p:sp>
      <p:sp>
        <p:nvSpPr>
          <p:cNvPr id="205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5197068C-B5FB-1B23-6149-AEAAF2A5E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당신의 거룩함을 두고 맹세한</a:t>
            </a:r>
          </a:p>
        </p:txBody>
      </p:sp>
      <p:sp>
        <p:nvSpPr>
          <p:cNvPr id="2054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5D6F238F-9021-3615-3F90-FF3681AA7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걸어가세 믿음 위에 서서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그림 1">
            <a:extLst>
              <a:ext uri="{FF2B5EF4-FFF2-40B4-BE49-F238E27FC236}">
                <a16:creationId xmlns:a16="http://schemas.microsoft.com/office/drawing/2014/main" id="{59E782CB-9D39-EC03-AC23-05040020590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9520B1D7-3C4D-FBA0-BB52-260A16905B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눈에 아무 증거 아니</a:t>
            </a:r>
          </a:p>
        </p:txBody>
      </p:sp>
      <p:sp>
        <p:nvSpPr>
          <p:cNvPr id="307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53B60C8C-428A-0692-FAD1-097FF2A0F2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이 눈에 보기에는 어떠하든지</a:t>
            </a:r>
          </a:p>
        </p:txBody>
      </p:sp>
      <p:sp>
        <p:nvSpPr>
          <p:cNvPr id="307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139D46B4-0613-83F6-9D4C-86EDE685D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당신의 거룩함을 두고 맹세한</a:t>
            </a:r>
          </a:p>
        </p:txBody>
      </p:sp>
      <p:sp>
        <p:nvSpPr>
          <p:cNvPr id="3078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AB9EAE94-50BF-7C0B-3BA6-E6ECE1D31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걸어가세 믿음 위에 서서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그림 1">
            <a:extLst>
              <a:ext uri="{FF2B5EF4-FFF2-40B4-BE49-F238E27FC236}">
                <a16:creationId xmlns:a16="http://schemas.microsoft.com/office/drawing/2014/main" id="{1B4C7EC8-4EA2-FC58-FC54-DF7FF1AF0D5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1C35B028-E82C-E05C-91AD-B34A00EBCE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눈에 아무 증거 아니</a:t>
            </a:r>
          </a:p>
        </p:txBody>
      </p:sp>
      <p:sp>
        <p:nvSpPr>
          <p:cNvPr id="410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F807CED2-019A-2AF7-B8D1-62ED9D40D3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이 눈에 보기에는 어떠하든지</a:t>
            </a:r>
          </a:p>
        </p:txBody>
      </p:sp>
      <p:sp>
        <p:nvSpPr>
          <p:cNvPr id="410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8A7C486B-9CBC-9C20-B62A-D18D998575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당신의 거룩함을 두고 맹세한</a:t>
            </a:r>
          </a:p>
        </p:txBody>
      </p:sp>
      <p:sp>
        <p:nvSpPr>
          <p:cNvPr id="4102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47A602A0-8F96-6B3D-A650-C3A86BDF01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걸어가세 믿음 위에 서서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그림 1">
            <a:extLst>
              <a:ext uri="{FF2B5EF4-FFF2-40B4-BE49-F238E27FC236}">
                <a16:creationId xmlns:a16="http://schemas.microsoft.com/office/drawing/2014/main" id="{E8C6CADA-FE36-FA8B-462C-15AD6DC203F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87D9522C-B6A1-E9B8-4358-F3A68EFD9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1.</a:t>
            </a:r>
            <a:r>
              <a:rPr lang="ko-KR" altLang="en-US" sz="1467">
                <a:solidFill>
                  <a:srgbClr val="FF0000"/>
                </a:solidFill>
              </a:rPr>
              <a:t>이 눈에 아무 증거 아니</a:t>
            </a:r>
          </a:p>
        </p:txBody>
      </p:sp>
      <p:sp>
        <p:nvSpPr>
          <p:cNvPr id="512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FA7EDE8A-8D55-7427-FA5C-F7D8DD4B0E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이 눈에 보기에는 어떠하든지</a:t>
            </a:r>
          </a:p>
        </p:txBody>
      </p:sp>
      <p:sp>
        <p:nvSpPr>
          <p:cNvPr id="512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99707714-41ED-C614-A743-73744276E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당신의 거룩함을 두고 맹세한</a:t>
            </a:r>
          </a:p>
        </p:txBody>
      </p:sp>
      <p:sp>
        <p:nvSpPr>
          <p:cNvPr id="5126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C16F9965-8E3E-E764-7C6C-523EFCAE2D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걸어가세 믿음 위에 서서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1">
            <a:extLst>
              <a:ext uri="{FF2B5EF4-FFF2-40B4-BE49-F238E27FC236}">
                <a16:creationId xmlns:a16="http://schemas.microsoft.com/office/drawing/2014/main" id="{A5E1435E-E5C5-6F41-C37E-2EA33A42920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5328A1CD-0479-A6AC-EF08-CF08209A4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이 눈에 아무 증거 아니</a:t>
            </a:r>
          </a:p>
        </p:txBody>
      </p:sp>
      <p:sp>
        <p:nvSpPr>
          <p:cNvPr id="6148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229B440D-8669-988E-F2F0-03ED8F4F7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이 눈에 보기에는 어떠하든지</a:t>
            </a:r>
          </a:p>
        </p:txBody>
      </p:sp>
      <p:sp>
        <p:nvSpPr>
          <p:cNvPr id="6149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AE6AE4C0-87C4-9EED-0D13-29E5BCDD34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당신의 거룩함을 두고 맹세한</a:t>
            </a:r>
          </a:p>
        </p:txBody>
      </p:sp>
      <p:sp>
        <p:nvSpPr>
          <p:cNvPr id="6150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06559AA5-CDBD-9688-356D-089ABAD9E6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걸어가세 믿음 위에 서서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그림 1">
            <a:extLst>
              <a:ext uri="{FF2B5EF4-FFF2-40B4-BE49-F238E27FC236}">
                <a16:creationId xmlns:a16="http://schemas.microsoft.com/office/drawing/2014/main" id="{C284E058-4BE8-7063-284A-AC3793E1EF3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1448713A-0675-C49D-E0A5-08D29FD014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이 눈에 아무 증거 아니</a:t>
            </a:r>
          </a:p>
        </p:txBody>
      </p:sp>
      <p:sp>
        <p:nvSpPr>
          <p:cNvPr id="7172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9DD4FE11-14C0-96B1-A273-1601F7F344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이 눈에 보기에는 어떠하든지</a:t>
            </a:r>
          </a:p>
        </p:txBody>
      </p:sp>
      <p:sp>
        <p:nvSpPr>
          <p:cNvPr id="7173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0C0FB2CD-DD8A-FF21-2F05-13F13B973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당신의 거룩함을 두고 맹세한</a:t>
            </a:r>
          </a:p>
        </p:txBody>
      </p:sp>
      <p:sp>
        <p:nvSpPr>
          <p:cNvPr id="7174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B7D30627-D668-3307-AFE2-E8CD075E8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걸어가세 믿음 위에 서서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1">
            <a:extLst>
              <a:ext uri="{FF2B5EF4-FFF2-40B4-BE49-F238E27FC236}">
                <a16:creationId xmlns:a16="http://schemas.microsoft.com/office/drawing/2014/main" id="{EEC5737A-42F2-9279-C680-AABB13563D6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8D7042FF-E14C-7329-E3F3-BC7CF8912A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이 눈에 아무 증거 아니</a:t>
            </a:r>
          </a:p>
        </p:txBody>
      </p:sp>
      <p:sp>
        <p:nvSpPr>
          <p:cNvPr id="8196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9F440133-E0C5-A9BA-5D10-17A1865E1B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이 눈에 보기에는 어떠하든지</a:t>
            </a:r>
          </a:p>
        </p:txBody>
      </p:sp>
      <p:sp>
        <p:nvSpPr>
          <p:cNvPr id="8197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294B9719-CD09-59D5-5915-5A4C43304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당신의 거룩함을 두고 맹세한</a:t>
            </a:r>
          </a:p>
        </p:txBody>
      </p:sp>
      <p:sp>
        <p:nvSpPr>
          <p:cNvPr id="8198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38F28092-1A72-B27D-A6C1-E2BD538C46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걸어가세 믿음 위에 서서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그림 1">
            <a:extLst>
              <a:ext uri="{FF2B5EF4-FFF2-40B4-BE49-F238E27FC236}">
                <a16:creationId xmlns:a16="http://schemas.microsoft.com/office/drawing/2014/main" id="{07138357-3A6B-2612-72D7-51E27B59906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E335DF71-5632-1207-C16F-FFE14EDAD0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이 눈에 아무 증거 아니</a:t>
            </a:r>
          </a:p>
        </p:txBody>
      </p:sp>
      <p:sp>
        <p:nvSpPr>
          <p:cNvPr id="9220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5DDE128A-DC1E-A72D-E136-E1A231B5BA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5.</a:t>
            </a:r>
            <a:r>
              <a:rPr lang="ko-KR" altLang="en-US" sz="1467">
                <a:solidFill>
                  <a:srgbClr val="FF0000"/>
                </a:solidFill>
              </a:rPr>
              <a:t>이 눈에 보기에는 어떠하든지</a:t>
            </a:r>
          </a:p>
        </p:txBody>
      </p:sp>
      <p:sp>
        <p:nvSpPr>
          <p:cNvPr id="9221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E5E64221-337E-4CB3-E0CF-B020CA8DB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9.</a:t>
            </a:r>
            <a:r>
              <a:rPr lang="ko-KR" altLang="en-US" sz="1467"/>
              <a:t>당신의 거룩함을 두고 맹세한</a:t>
            </a:r>
          </a:p>
        </p:txBody>
      </p:sp>
      <p:sp>
        <p:nvSpPr>
          <p:cNvPr id="9222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780F5F29-59A5-3605-3DF7-BFD6FDBC18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걸어가세 믿음 위에 서서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1">
            <a:extLst>
              <a:ext uri="{FF2B5EF4-FFF2-40B4-BE49-F238E27FC236}">
                <a16:creationId xmlns:a16="http://schemas.microsoft.com/office/drawing/2014/main" id="{650F5209-8923-F1F0-9723-28CDACDC28F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43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AutoShape 13">
            <a:hlinkClick r:id="rId3" action="ppaction://hlinksldjump"/>
            <a:extLst>
              <a:ext uri="{FF2B5EF4-FFF2-40B4-BE49-F238E27FC236}">
                <a16:creationId xmlns:a16="http://schemas.microsoft.com/office/drawing/2014/main" id="{982D018D-D2F2-71D0-9A83-0574D923B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6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1.</a:t>
            </a:r>
            <a:r>
              <a:rPr lang="ko-KR" altLang="en-US" sz="1467"/>
              <a:t>이 눈에 아무 증거 아니</a:t>
            </a:r>
          </a:p>
        </p:txBody>
      </p:sp>
      <p:sp>
        <p:nvSpPr>
          <p:cNvPr id="10244" name="AutoShape 14">
            <a:hlinkClick r:id="rId4" action="ppaction://hlinksldjump"/>
            <a:extLst>
              <a:ext uri="{FF2B5EF4-FFF2-40B4-BE49-F238E27FC236}">
                <a16:creationId xmlns:a16="http://schemas.microsoft.com/office/drawing/2014/main" id="{A7350F47-F0E6-BE26-B38F-DB77F2785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1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5.</a:t>
            </a:r>
            <a:r>
              <a:rPr lang="ko-KR" altLang="en-US" sz="1467"/>
              <a:t>이 눈에 보기에는 어떠하든지</a:t>
            </a:r>
          </a:p>
        </p:txBody>
      </p:sp>
      <p:sp>
        <p:nvSpPr>
          <p:cNvPr id="10245" name="AutoShape 15">
            <a:hlinkClick r:id="rId5" action="ppaction://hlinksldjump"/>
            <a:extLst>
              <a:ext uri="{FF2B5EF4-FFF2-40B4-BE49-F238E27FC236}">
                <a16:creationId xmlns:a16="http://schemas.microsoft.com/office/drawing/2014/main" id="{597E4BF2-4B8F-9A1A-725B-97D0DFFC68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8334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>
                <a:solidFill>
                  <a:srgbClr val="FF0000"/>
                </a:solidFill>
              </a:rPr>
              <a:t>9.</a:t>
            </a:r>
            <a:r>
              <a:rPr lang="ko-KR" altLang="en-US" sz="1467">
                <a:solidFill>
                  <a:srgbClr val="FF0000"/>
                </a:solidFill>
              </a:rPr>
              <a:t>당신의 거룩함을 두고 맹세한</a:t>
            </a:r>
          </a:p>
        </p:txBody>
      </p:sp>
      <p:sp>
        <p:nvSpPr>
          <p:cNvPr id="10246" name="AutoShape 16">
            <a:hlinkClick r:id="rId6" action="ppaction://hlinksldjump"/>
            <a:extLst>
              <a:ext uri="{FF2B5EF4-FFF2-40B4-BE49-F238E27FC236}">
                <a16:creationId xmlns:a16="http://schemas.microsoft.com/office/drawing/2014/main" id="{2D950A4D-0718-18D6-8BF5-360E113FEE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8167" y="6434667"/>
            <a:ext cx="2815167" cy="304800"/>
          </a:xfrm>
          <a:prstGeom prst="roundRect">
            <a:avLst>
              <a:gd name="adj" fmla="val 16667"/>
            </a:avLst>
          </a:prstGeom>
          <a:solidFill>
            <a:schemeClr val="bg1">
              <a:alpha val="32156"/>
            </a:schemeClr>
          </a:solidFill>
          <a:ln w="9525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0960" rIns="60960" anchor="ctr"/>
          <a:lstStyle>
            <a:lvl1pPr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anose="020B0600000101010101" pitchFamily="50" charset="-127"/>
                <a:ea typeface="굴림" panose="020B0600000101010101" pitchFamily="50" charset="-127"/>
              </a:defRPr>
            </a:lvl9pPr>
          </a:lstStyle>
          <a:p>
            <a:pPr eaLnBrk="1" hangingPunct="1"/>
            <a:r>
              <a:rPr lang="en-US" altLang="ko-KR" sz="1467"/>
              <a:t>11.</a:t>
            </a:r>
            <a:r>
              <a:rPr lang="ko-KR" altLang="en-US" sz="1467"/>
              <a:t>걸어가세 믿음 위에 서서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2338</Words>
  <Application>Microsoft Office PowerPoint</Application>
  <PresentationFormat>와이드스크린</PresentationFormat>
  <Paragraphs>279</Paragraphs>
  <Slides>118</Slides>
  <Notes>1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118</vt:i4>
      </vt:variant>
    </vt:vector>
  </HeadingPairs>
  <TitlesOfParts>
    <vt:vector size="127" baseType="lpstr">
      <vt:lpstr>HY견명조</vt:lpstr>
      <vt:lpstr>HY헤드라인M</vt:lpstr>
      <vt:lpstr>ONE 모바일고딕 Bold</vt:lpstr>
      <vt:lpstr>강원교육튼튼</vt:lpstr>
      <vt:lpstr>맑은 고딕</vt:lpstr>
      <vt:lpstr>휴먼매직체</vt:lpstr>
      <vt:lpstr>Arial</vt:lpstr>
      <vt:lpstr>Segoe UI Black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jabongso1@gmail.com</dc:creator>
  <cp:lastModifiedBy>MediaPC</cp:lastModifiedBy>
  <cp:revision>9</cp:revision>
  <dcterms:created xsi:type="dcterms:W3CDTF">2025-09-06T03:57:53Z</dcterms:created>
  <dcterms:modified xsi:type="dcterms:W3CDTF">2025-09-13T10:26:02Z</dcterms:modified>
</cp:coreProperties>
</file>