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358" r:id="rId2"/>
    <p:sldId id="256" r:id="rId3"/>
    <p:sldId id="468" r:id="rId4"/>
    <p:sldId id="434" r:id="rId5"/>
    <p:sldId id="435" r:id="rId6"/>
    <p:sldId id="437" r:id="rId7"/>
    <p:sldId id="436" r:id="rId8"/>
    <p:sldId id="438" r:id="rId9"/>
    <p:sldId id="439" r:id="rId10"/>
    <p:sldId id="440" r:id="rId11"/>
    <p:sldId id="14734" r:id="rId12"/>
    <p:sldId id="466" r:id="rId13"/>
    <p:sldId id="443" r:id="rId14"/>
    <p:sldId id="444" r:id="rId15"/>
    <p:sldId id="445" r:id="rId16"/>
    <p:sldId id="446" r:id="rId17"/>
    <p:sldId id="447" r:id="rId18"/>
    <p:sldId id="448" r:id="rId19"/>
    <p:sldId id="449" r:id="rId20"/>
    <p:sldId id="469" r:id="rId21"/>
    <p:sldId id="470" r:id="rId22"/>
    <p:sldId id="471" r:id="rId23"/>
    <p:sldId id="472" r:id="rId24"/>
    <p:sldId id="473" r:id="rId25"/>
    <p:sldId id="474" r:id="rId26"/>
    <p:sldId id="475" r:id="rId27"/>
    <p:sldId id="476" r:id="rId28"/>
    <p:sldId id="480" r:id="rId29"/>
    <p:sldId id="477" r:id="rId30"/>
    <p:sldId id="478" r:id="rId31"/>
    <p:sldId id="479" r:id="rId32"/>
    <p:sldId id="502" r:id="rId33"/>
    <p:sldId id="503" r:id="rId34"/>
    <p:sldId id="504" r:id="rId35"/>
    <p:sldId id="450" r:id="rId36"/>
    <p:sldId id="451" r:id="rId37"/>
    <p:sldId id="493" r:id="rId38"/>
    <p:sldId id="494" r:id="rId39"/>
    <p:sldId id="495" r:id="rId40"/>
    <p:sldId id="491" r:id="rId41"/>
    <p:sldId id="492" r:id="rId42"/>
    <p:sldId id="452" r:id="rId43"/>
    <p:sldId id="500" r:id="rId44"/>
    <p:sldId id="501" r:id="rId45"/>
    <p:sldId id="498" r:id="rId46"/>
    <p:sldId id="499" r:id="rId47"/>
    <p:sldId id="481" r:id="rId48"/>
    <p:sldId id="482" r:id="rId49"/>
    <p:sldId id="483" r:id="rId50"/>
    <p:sldId id="484" r:id="rId51"/>
    <p:sldId id="454" r:id="rId52"/>
    <p:sldId id="455" r:id="rId53"/>
    <p:sldId id="485" r:id="rId54"/>
    <p:sldId id="486" r:id="rId55"/>
    <p:sldId id="487" r:id="rId56"/>
    <p:sldId id="488" r:id="rId57"/>
    <p:sldId id="489" r:id="rId58"/>
    <p:sldId id="490" r:id="rId59"/>
    <p:sldId id="464" r:id="rId60"/>
    <p:sldId id="14732" r:id="rId61"/>
    <p:sldId id="14727" r:id="rId62"/>
    <p:sldId id="14737" r:id="rId63"/>
    <p:sldId id="14735" r:id="rId64"/>
    <p:sldId id="14736" r:id="rId65"/>
    <p:sldId id="14733" r:id="rId66"/>
    <p:sldId id="453" r:id="rId67"/>
    <p:sldId id="308" r:id="rId68"/>
    <p:sldId id="325" r:id="rId69"/>
    <p:sldId id="326" r:id="rId70"/>
    <p:sldId id="327" r:id="rId71"/>
    <p:sldId id="341" r:id="rId72"/>
    <p:sldId id="359" r:id="rId73"/>
    <p:sldId id="414" r:id="rId74"/>
    <p:sldId id="415" r:id="rId75"/>
    <p:sldId id="343" r:id="rId76"/>
    <p:sldId id="416" r:id="rId77"/>
    <p:sldId id="417" r:id="rId78"/>
    <p:sldId id="418" r:id="rId79"/>
    <p:sldId id="419" r:id="rId80"/>
    <p:sldId id="420" r:id="rId81"/>
    <p:sldId id="421" r:id="rId82"/>
    <p:sldId id="422" r:id="rId83"/>
    <p:sldId id="423" r:id="rId84"/>
    <p:sldId id="424" r:id="rId85"/>
    <p:sldId id="425" r:id="rId86"/>
    <p:sldId id="426" r:id="rId87"/>
    <p:sldId id="427" r:id="rId88"/>
    <p:sldId id="428" r:id="rId89"/>
    <p:sldId id="429" r:id="rId90"/>
    <p:sldId id="430" r:id="rId91"/>
    <p:sldId id="431" r:id="rId92"/>
    <p:sldId id="432" r:id="rId93"/>
    <p:sldId id="433" r:id="rId94"/>
    <p:sldId id="337" r:id="rId95"/>
    <p:sldId id="374" r:id="rId96"/>
    <p:sldId id="329" r:id="rId97"/>
    <p:sldId id="338" r:id="rId98"/>
    <p:sldId id="339" r:id="rId99"/>
    <p:sldId id="340" r:id="rId100"/>
    <p:sldId id="309" r:id="rId101"/>
    <p:sldId id="310" r:id="rId102"/>
    <p:sldId id="311" r:id="rId103"/>
    <p:sldId id="312" r:id="rId104"/>
    <p:sldId id="313" r:id="rId105"/>
    <p:sldId id="314" r:id="rId106"/>
    <p:sldId id="315" r:id="rId107"/>
    <p:sldId id="316" r:id="rId108"/>
    <p:sldId id="264" r:id="rId109"/>
    <p:sldId id="265" r:id="rId110"/>
    <p:sldId id="375" r:id="rId111"/>
    <p:sldId id="376" r:id="rId112"/>
    <p:sldId id="377" r:id="rId113"/>
    <p:sldId id="357" r:id="rId114"/>
    <p:sldId id="257" r:id="rId115"/>
    <p:sldId id="378" r:id="rId116"/>
    <p:sldId id="379" r:id="rId117"/>
    <p:sldId id="258" r:id="rId118"/>
    <p:sldId id="259" r:id="rId119"/>
    <p:sldId id="260" r:id="rId120"/>
    <p:sldId id="261" r:id="rId121"/>
    <p:sldId id="262" r:id="rId122"/>
    <p:sldId id="263" r:id="rId123"/>
    <p:sldId id="390" r:id="rId124"/>
    <p:sldId id="391" r:id="rId125"/>
    <p:sldId id="392" r:id="rId126"/>
    <p:sldId id="393" r:id="rId127"/>
    <p:sldId id="394" r:id="rId128"/>
    <p:sldId id="395" r:id="rId129"/>
    <p:sldId id="396" r:id="rId130"/>
    <p:sldId id="397" r:id="rId131"/>
    <p:sldId id="398" r:id="rId132"/>
    <p:sldId id="399" r:id="rId133"/>
    <p:sldId id="408" r:id="rId134"/>
    <p:sldId id="409" r:id="rId135"/>
    <p:sldId id="410" r:id="rId136"/>
    <p:sldId id="411" r:id="rId137"/>
    <p:sldId id="334" r:id="rId138"/>
    <p:sldId id="335" r:id="rId139"/>
    <p:sldId id="402" r:id="rId140"/>
    <p:sldId id="403" r:id="rId141"/>
    <p:sldId id="406" r:id="rId142"/>
    <p:sldId id="407" r:id="rId143"/>
    <p:sldId id="412" r:id="rId144"/>
    <p:sldId id="413" r:id="rId1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85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BE93-DE01-45CD-B3F0-FEBD1E06AB2B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74CF8-B5B2-4782-9B87-CA500C330D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760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B625D-CAAA-F1A7-6E96-CD051B04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19A2BA9-A746-0AD9-F704-52BC7C99C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1139306-2391-FD0F-EE75-E252EFCEC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EF4195-E33F-BEF4-D81E-6670C55EF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650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3F00AB-2135-6B40-9C06-06A0D634A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248ED04-B303-B40E-51A1-2A6840D9C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EA3B6E4-2965-75A4-39EF-D71582AB1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3EC8E1-D505-DADE-80EA-2DE1C1C6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A45FB24-7894-FB8E-CC6A-7440A095F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381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EA1535-EE34-B9A9-6A04-7F370D59E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A63292B-D3F8-B959-55FF-643BDD3A6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0169E3-810C-9804-5A5E-429B315C9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4FA6D84-D1CB-3B29-6FD2-C3ADA960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A75050-0996-11E3-35FF-167E0D4D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1780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E4A122E-E109-1420-0A4A-7032B998E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E2C1B11-C183-A8AA-EA2E-5A8202625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0FBE6A-62CD-5E91-05E7-CA6F241E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DA191B2-F812-3001-753A-B89262969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A8F8959-A975-8365-57D5-C978E22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632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91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41CB72-D1B3-8C69-94B7-4D0F24F96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15E6DB-C9C6-87AC-8E36-4B3694565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AECED9-5A4E-5F21-CDE2-4DFBDD9C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53161F8-D83B-9506-1F4C-8E5342950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D441DB3-817A-EDA6-D8A3-76D2002B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8129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3FE1784-72BB-9C45-DBE2-D05ED772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2B85915-21FF-5573-C972-872C4F9DC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D0E497D-BE0B-81FE-CCB6-94CEE6909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1926010-E91C-7152-04F4-A724E866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DF660C6-E34C-B558-DD58-5D4FECB02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586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5B67AE-D39F-B5C6-0C40-3C9EF4C58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69EB434-E231-7438-4B69-291A6BA29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94F9CDD-5E31-36DA-4C93-893DB0CE6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AC514CC-5961-0B91-57D3-3CA3C1C4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E815878-8BC6-219A-BA60-C9693DA5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0B1551-5D53-8E01-3CE2-2D01B311C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982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615A24F-9CE9-41F0-341B-1BFCE600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AD49A53-3BF7-AF07-215B-2809AB595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EB5EB4E-5864-E4A1-014B-1B1D65BC3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58B38F97-AEDF-E0A5-6D47-6570FF3D3E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2684EAA-D81A-EA0E-FD55-3AFB5D35A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B58B8800-3881-A22F-CC4A-4F0B73A5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A45A28A-0E0B-A100-9AA0-50F8C0BA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0333D3B-A60E-1733-0038-5C04C9BE7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404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6027F0-1B9E-602F-5BF1-310CA85D1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A144BEF-FF54-7396-DEC4-673B8BD6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FF728F-DFB9-21E0-DF03-5AB1DA3FF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CA16C1D-025F-431D-3F8F-F6D57DE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4319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FAE1B40-01BD-D659-0043-FCCA430A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B670A6C-AD71-BBE3-4ED9-3F7E9484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F2C14E3-5057-B11E-529F-3968F26CF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92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97097C-E707-8BDF-DFC8-637C10843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852E8E-2E03-C7D5-B21F-17E1B1B0F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70A17B-DFE5-72A4-E948-5C1707C49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6DAF0C9-503D-77A3-BF10-3979A80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0BF1D3C-87AF-9EA0-4206-3AF4AA97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8448517-794D-DA97-FD83-0FDA9F89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98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65B94B-D46B-9B30-DF99-C2F115623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59816CF-D2FF-8CCD-8FAA-1F9788D537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4DA09AA-CB67-E9F1-C6DE-B223823A3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D59A99D-3E82-0B7E-CB08-2C46893BA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A09473D-4517-564B-97E9-1478AE8D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74D6C62-B192-3457-E06A-E4E98AC83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2732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5CEFA1-AE60-1B0D-7D32-F26FA4869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2688726-7868-D008-9792-E58CA98BD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234CA0-03E0-3767-0921-2EFA63543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CF58E-6401-48EE-8E6E-5A7FF466A043}" type="datetimeFigureOut">
              <a:rPr lang="ko-KR" altLang="en-US" smtClean="0"/>
              <a:t>2025-08-31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D173B24-F462-029A-634B-14424D12ED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954EE0-8071-243B-1883-402D827D9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7616C-7FE0-4A82-8B10-590C47F545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80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935560" y="917627"/>
            <a:ext cx="1079376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선한 목자 되신 우리 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성령이여 내 영혼을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위대하신 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내 마음의 한 자리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2025.8.31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50DD4B7-6660-7B22-915D-DF65E683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9218" name="Picture 20" descr="569-4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1802166" y="0"/>
            <a:ext cx="8723221" cy="471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1F0EF4-6A3D-F665-39FC-58FA39FA66F1}"/>
              </a:ext>
            </a:extLst>
          </p:cNvPr>
          <p:cNvSpPr txBox="1"/>
          <p:nvPr/>
        </p:nvSpPr>
        <p:spPr>
          <a:xfrm>
            <a:off x="444322" y="5020133"/>
            <a:ext cx="12273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!</a:t>
            </a:r>
            <a:r>
              <a:rPr lang="en-US" altLang="ko-KR" sz="36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Thou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hast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loved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love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still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009E25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  <a:cs typeface="Arial" panose="020B0604020202020204" pitchFamily="34" charset="0"/>
            </a:endParaRPr>
          </a:p>
          <a:p>
            <a:pPr algn="ctr"/>
            <a:endParaRPr lang="ko-KR" altLang="en-US" sz="3600" dirty="0">
              <a:latin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1">
            <a:extLst>
              <a:ext uri="{FF2B5EF4-FFF2-40B4-BE49-F238E27FC236}">
                <a16:creationId xmlns:a16="http://schemas.microsoft.com/office/drawing/2014/main" id="{D2C46830-D663-A4F0-593C-897951E985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2AE541F-F67A-55FF-EA0B-DBEEDE46FB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2052" name="그림 3" descr="슬라이드1.JPG">
            <a:extLst>
              <a:ext uri="{FF2B5EF4-FFF2-40B4-BE49-F238E27FC236}">
                <a16:creationId xmlns:a16="http://schemas.microsoft.com/office/drawing/2014/main" id="{849068BC-38FC-5D44-AB32-C61F1246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520"/>
            <a:ext cx="12467208" cy="981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2" descr="슬라이드2.JPG">
            <a:extLst>
              <a:ext uri="{FF2B5EF4-FFF2-40B4-BE49-F238E27FC236}">
                <a16:creationId xmlns:a16="http://schemas.microsoft.com/office/drawing/2014/main" id="{8D8D5CE1-48E9-0E0A-19E7-3861BFB13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576"/>
            <a:ext cx="12192000" cy="927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 descr="슬라이드3.JPG">
            <a:extLst>
              <a:ext uri="{FF2B5EF4-FFF2-40B4-BE49-F238E27FC236}">
                <a16:creationId xmlns:a16="http://schemas.microsoft.com/office/drawing/2014/main" id="{6898ACC5-F923-1B30-203F-3F4F105F8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5707"/>
            <a:ext cx="12192000" cy="966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 descr="슬라이드4.JPG">
            <a:extLst>
              <a:ext uri="{FF2B5EF4-FFF2-40B4-BE49-F238E27FC236}">
                <a16:creationId xmlns:a16="http://schemas.microsoft.com/office/drawing/2014/main" id="{25861920-ABF5-2492-C28D-F38E4519D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1677"/>
            <a:ext cx="12313328" cy="96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1">
            <a:extLst>
              <a:ext uri="{FF2B5EF4-FFF2-40B4-BE49-F238E27FC236}">
                <a16:creationId xmlns:a16="http://schemas.microsoft.com/office/drawing/2014/main" id="{4EAF4384-FC83-ACFA-3114-6EA771D946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B3E622B-EB29-F054-E977-5078825A6E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6148" name="그림 3" descr="슬라이드5.JPG">
            <a:extLst>
              <a:ext uri="{FF2B5EF4-FFF2-40B4-BE49-F238E27FC236}">
                <a16:creationId xmlns:a16="http://schemas.microsoft.com/office/drawing/2014/main" id="{9FCB96A3-3FC3-0963-877D-025AFBC1D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3428"/>
            <a:ext cx="12254143" cy="919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 descr="슬라이드6.JPG">
            <a:extLst>
              <a:ext uri="{FF2B5EF4-FFF2-40B4-BE49-F238E27FC236}">
                <a16:creationId xmlns:a16="http://schemas.microsoft.com/office/drawing/2014/main" id="{5F10C60D-A885-C06E-0828-5FCD28EA6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6796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 descr="슬라이드7.JPG">
            <a:extLst>
              <a:ext uri="{FF2B5EF4-FFF2-40B4-BE49-F238E27FC236}">
                <a16:creationId xmlns:a16="http://schemas.microsoft.com/office/drawing/2014/main" id="{39FE5544-E757-10B7-5DA4-958F51011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6229"/>
            <a:ext cx="12304449" cy="922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 descr="슬라이드8.JPG">
            <a:extLst>
              <a:ext uri="{FF2B5EF4-FFF2-40B4-BE49-F238E27FC236}">
                <a16:creationId xmlns:a16="http://schemas.microsoft.com/office/drawing/2014/main" id="{887B63DB-A6BC-D68C-FCA1-2994C85AB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7818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제목 1">
            <a:extLst>
              <a:ext uri="{FF2B5EF4-FFF2-40B4-BE49-F238E27FC236}">
                <a16:creationId xmlns:a16="http://schemas.microsoft.com/office/drawing/2014/main" id="{5D315923-D399-9C94-8367-F12FBA22DD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ko-KR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FE9A163-0C46-EC32-FF14-CA0E3ADCD5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ko-KR" altLang="en-US"/>
          </a:p>
        </p:txBody>
      </p:sp>
      <p:pic>
        <p:nvPicPr>
          <p:cNvPr id="10244" name="그림 3" descr="슬라이드9.JPG">
            <a:extLst>
              <a:ext uri="{FF2B5EF4-FFF2-40B4-BE49-F238E27FC236}">
                <a16:creationId xmlns:a16="http://schemas.microsoft.com/office/drawing/2014/main" id="{A0103788-BF06-DB4E-85D8-C782897F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8373" y="-461639"/>
            <a:ext cx="12899255" cy="93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 descr="슬라이드10.JPG">
            <a:extLst>
              <a:ext uri="{FF2B5EF4-FFF2-40B4-BE49-F238E27FC236}">
                <a16:creationId xmlns:a16="http://schemas.microsoft.com/office/drawing/2014/main" id="{CF734BC4-812C-6F5F-0F08-C46BE41D5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23" y="-603682"/>
            <a:ext cx="12614528" cy="9460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DC92C-84EF-A57F-DA2E-9E8E6B2FF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114CAC9-6777-C3BF-640A-FDA6B743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3074" name="Picture 20" descr="569-1-2 copy">
            <a:extLst>
              <a:ext uri="{FF2B5EF4-FFF2-40B4-BE49-F238E27FC236}">
                <a16:creationId xmlns:a16="http://schemas.microsoft.com/office/drawing/2014/main" id="{7BA2481B-311C-BEDA-BB27-E781E8C4C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>
            <a:fillRect/>
          </a:stretch>
        </p:blipFill>
        <p:spPr bwMode="auto">
          <a:xfrm>
            <a:off x="1028615" y="-183943"/>
            <a:ext cx="9868439" cy="541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03AD3-406E-A450-5BBA-93FEADCEC113}"/>
              </a:ext>
            </a:extLst>
          </p:cNvPr>
          <p:cNvSpPr txBox="1"/>
          <p:nvPr/>
        </p:nvSpPr>
        <p:spPr>
          <a:xfrm>
            <a:off x="2175028" y="4879928"/>
            <a:ext cx="96589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2000" b="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!</a:t>
            </a:r>
            <a:r>
              <a:rPr kumimoji="0" lang="en-US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Thou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hast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bought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Thine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we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are</a:t>
            </a:r>
            <a:r>
              <a:rPr lang="en-US" altLang="ko-KR" sz="36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(X2)</a:t>
            </a:r>
            <a:endParaRPr kumimoji="0" lang="ko-KR" altLang="ko-KR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99902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E642D-90BC-02D8-9F62-4CB30E299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 descr="슬라이드11.JPG">
            <a:extLst>
              <a:ext uri="{FF2B5EF4-FFF2-40B4-BE49-F238E27FC236}">
                <a16:creationId xmlns:a16="http://schemas.microsoft.com/office/drawing/2014/main" id="{42E60E5C-F775-B180-E3AA-EAF0E4BE3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7" y="-856965"/>
            <a:ext cx="12551098" cy="941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03131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F73F1-41EE-1E0A-0C4A-0CE5EBAB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 descr="슬라이드12.JPG">
            <a:extLst>
              <a:ext uri="{FF2B5EF4-FFF2-40B4-BE49-F238E27FC236}">
                <a16:creationId xmlns:a16="http://schemas.microsoft.com/office/drawing/2014/main" id="{D94C8B11-79F5-2FBA-D381-46AB6565D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68" y="-509255"/>
            <a:ext cx="12809536" cy="96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8945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1B0C-DAFD-6B12-BB05-37C4E28EC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 descr="슬라이드12.JPG">
            <a:extLst>
              <a:ext uri="{FF2B5EF4-FFF2-40B4-BE49-F238E27FC236}">
                <a16:creationId xmlns:a16="http://schemas.microsoft.com/office/drawing/2014/main" id="{0E7A416F-FAB0-9EFD-C940-B38A884D8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768" y="-509255"/>
            <a:ext cx="12809536" cy="960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6632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223C4B60-7D4F-73AD-8329-B48F383EA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08" y="4371474"/>
            <a:ext cx="12952521" cy="25819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09A5DC3-5989-4BDC-8040-1FED2C2C0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1773371" y="3499406"/>
            <a:ext cx="8427087" cy="19681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03798D0B-1BD9-E7BA-3E34-42071D45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491897" y="56054"/>
            <a:ext cx="10176103" cy="286202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6096EF7-4031-E2B1-5272-12AB93AF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863140" cy="645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E2C3961-672B-F192-3762-BFDFA0E2C8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8" y="6102506"/>
            <a:ext cx="5255127" cy="6994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93357D4-A290-F911-13CC-D02D780F11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2261BC6-82B2-9B9D-FB92-C1416DDB95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863140" cy="645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544B3BD-4DF2-7491-926B-175C88874E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8684040" cy="69943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DDBC465-FE53-18B2-3D0B-3E4092F36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043" y="4446550"/>
            <a:ext cx="12925888" cy="258194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2709762-0046-F583-34F8-F6474F496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865197" y="2949906"/>
            <a:ext cx="9297805" cy="2717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AB087026-EB54-2FAC-9619-3036A8E1D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-142043" y="-663321"/>
            <a:ext cx="11312286" cy="32230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9716DE-2D09-9BCD-325F-1C60E6759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005182" y="5233493"/>
            <a:ext cx="7451289" cy="64993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12B56E-1CBE-3254-4474-16F7902BD4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2621377" y="2335392"/>
            <a:ext cx="4905809" cy="68178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FC6E15F-FF92-0652-9FF1-4AFA0BE1CB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0360" y="5803024"/>
            <a:ext cx="5013952" cy="64993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273B1BE-0390-6596-80C7-9EE68F1D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320901" y="2792814"/>
            <a:ext cx="5498345" cy="75407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3BD35-A982-E6BC-300B-CBB31C204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64E4A99-1E6B-8E71-649D-17AAC1391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08" y="4371474"/>
            <a:ext cx="12952521" cy="25819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63FA19E-980E-F70A-307E-C7F64EFE69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36826" r="4274" b="37127"/>
          <a:stretch>
            <a:fillRect/>
          </a:stretch>
        </p:blipFill>
        <p:spPr>
          <a:xfrm>
            <a:off x="1773371" y="3499406"/>
            <a:ext cx="8427087" cy="19681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8ECFA22-B530-7F2E-B02D-2A1DFC06B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r="-789" b="62122"/>
          <a:stretch>
            <a:fillRect/>
          </a:stretch>
        </p:blipFill>
        <p:spPr>
          <a:xfrm>
            <a:off x="491897" y="56054"/>
            <a:ext cx="10176103" cy="286202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6305E9C-59C4-9D83-2D42-956A39FE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10977" r="19774" b="48092"/>
          <a:stretch>
            <a:fillRect/>
          </a:stretch>
        </p:blipFill>
        <p:spPr>
          <a:xfrm>
            <a:off x="3143672" y="2576806"/>
            <a:ext cx="4863140" cy="645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CCA6347-6512-CD2A-8384-E27CF95E20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418" t="57490" r="19068"/>
          <a:stretch>
            <a:fillRect/>
          </a:stretch>
        </p:blipFill>
        <p:spPr>
          <a:xfrm>
            <a:off x="6343658" y="6102506"/>
            <a:ext cx="5255127" cy="6994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F0EB684-4694-491D-A59F-5452421330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948" b="40612"/>
          <a:stretch>
            <a:fillRect/>
          </a:stretch>
        </p:blipFill>
        <p:spPr>
          <a:xfrm>
            <a:off x="6960096" y="215353"/>
            <a:ext cx="3589661" cy="6580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DBEDB4A-6B27-2FDE-33B7-DDF2011DFF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99" t="51065" r="19774" b="8002"/>
          <a:stretch>
            <a:fillRect/>
          </a:stretch>
        </p:blipFill>
        <p:spPr>
          <a:xfrm>
            <a:off x="6036811" y="3118994"/>
            <a:ext cx="4863140" cy="64513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8DD744B-1282-BC42-69BA-96577E5A4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7489"/>
          <a:stretch>
            <a:fillRect/>
          </a:stretch>
        </p:blipFill>
        <p:spPr>
          <a:xfrm>
            <a:off x="2855641" y="5486189"/>
            <a:ext cx="8684040" cy="6994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459034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C9172-4873-A104-D78B-B30F2EB7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DC7424E-BE68-155E-5A21-F3852F5C1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043" y="4446550"/>
            <a:ext cx="12925888" cy="2581945"/>
          </a:xfrm>
          <a:prstGeom prst="rect">
            <a:avLst/>
          </a:prstGeom>
        </p:spPr>
      </p:pic>
      <p:pic>
        <p:nvPicPr>
          <p:cNvPr id="8" name="Picture 2" descr="C:\Users\Administrator\Desktop\예수의길\2 copy.png">
            <a:extLst>
              <a:ext uri="{FF2B5EF4-FFF2-40B4-BE49-F238E27FC236}">
                <a16:creationId xmlns:a16="http://schemas.microsoft.com/office/drawing/2014/main" id="{9F1975E5-B97C-BFB1-ADFA-060F8ADCF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t="37409" r="1487" b="31158"/>
          <a:stretch>
            <a:fillRect/>
          </a:stretch>
        </p:blipFill>
        <p:spPr bwMode="auto">
          <a:xfrm>
            <a:off x="865197" y="2949906"/>
            <a:ext cx="9297805" cy="2717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2" name="Picture 2" descr="C:\Users\Administrator\Desktop\예수의길\2 copy.png">
            <a:extLst>
              <a:ext uri="{FF2B5EF4-FFF2-40B4-BE49-F238E27FC236}">
                <a16:creationId xmlns:a16="http://schemas.microsoft.com/office/drawing/2014/main" id="{43D87E59-5090-8A4D-CF8A-9DC6313128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3" b="62714"/>
          <a:stretch>
            <a:fillRect/>
          </a:stretch>
        </p:blipFill>
        <p:spPr bwMode="auto">
          <a:xfrm>
            <a:off x="-142043" y="-663321"/>
            <a:ext cx="11312286" cy="32230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F0EB05-5888-513E-5EA7-A61D6DCE90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480" b="52333"/>
          <a:stretch>
            <a:fillRect/>
          </a:stretch>
        </p:blipFill>
        <p:spPr>
          <a:xfrm>
            <a:off x="1005182" y="5233493"/>
            <a:ext cx="7451289" cy="64993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7F098A8-CF62-1A8E-DD43-9EC02657DB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2" r="12131" b="49269"/>
          <a:stretch>
            <a:fillRect/>
          </a:stretch>
        </p:blipFill>
        <p:spPr>
          <a:xfrm>
            <a:off x="2621377" y="2335392"/>
            <a:ext cx="4905809" cy="68178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BD7D616-F33B-5B47-0310-2A5EC5E6BD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25" t="52333" r="17090"/>
          <a:stretch>
            <a:fillRect/>
          </a:stretch>
        </p:blipFill>
        <p:spPr>
          <a:xfrm>
            <a:off x="6250360" y="5803024"/>
            <a:ext cx="5013952" cy="64993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98B58E3-618A-CF7A-AEF3-4797BF3D9B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45" t="45067" r="8267"/>
          <a:stretch>
            <a:fillRect/>
          </a:stretch>
        </p:blipFill>
        <p:spPr>
          <a:xfrm>
            <a:off x="6320901" y="2792814"/>
            <a:ext cx="5498345" cy="75407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67020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1ADC2262-A666-E7F5-555C-FD100B194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085" y="4446550"/>
            <a:ext cx="12561901" cy="258194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70A13992-521A-4892-8B7E-8E8F65486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79" y="-447588"/>
            <a:ext cx="9867271" cy="26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9F81A0D5-72B0-4A39-7AD9-1897D8B9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415479" y="3303538"/>
            <a:ext cx="9219969" cy="46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DFEC13F-92E0-D2C7-5C31-82A8B654E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5908574" cy="7095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E3C5EB-E4C6-CBCA-874C-920C5E25C3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62837D4-F2C0-BEEF-1C1E-17140411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5428532" cy="658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4DC349-1398-FF83-9FFB-6B8FCFB26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537357C-8D67-1BDB-A385-8C9358269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942" y="4446550"/>
            <a:ext cx="12413942" cy="258194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28D97741-C093-42B4-9950-D5D0B5B3E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844937" y="-306668"/>
            <a:ext cx="9386055" cy="271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942D6A1F-1E48-2AC2-7615-7D7D615471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171784" y="3464928"/>
            <a:ext cx="9386056" cy="44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CBBCE20A-9E85-64F4-F0AB-8FE96FC897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2768983" y="2260512"/>
            <a:ext cx="4640275" cy="7450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0D1652-3EEE-9BC0-CCB2-5475589336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233441" y="5251114"/>
            <a:ext cx="3642182" cy="7235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D281356-7103-785D-7CB1-92D5E0B0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223709" y="2930682"/>
            <a:ext cx="6732953" cy="636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8931D70-D020-ADB9-0CDE-E784AAE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206962" y="5940672"/>
            <a:ext cx="4285344" cy="60823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3380235-F8B0-DA29-26E6-C526607BB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4317101"/>
            <a:ext cx="13112318" cy="258194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BC17DF68-9C2C-443E-B180-0148E7F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675314"/>
            <a:ext cx="9271340" cy="27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DD271E3B-FFDC-6462-AA92-84107A32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852746" y="3283758"/>
            <a:ext cx="9418718" cy="467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0E933CA-5E5A-02FF-6A5D-7C25B835FF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3604401" y="5153719"/>
            <a:ext cx="3549457" cy="782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13D285E-4AF0-876C-75BA-ED1682304A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2712005" y="1986060"/>
            <a:ext cx="3600022" cy="722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DA06B5B-5712-10DD-84CA-2CD66040C2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08141" y="5936442"/>
            <a:ext cx="3853697" cy="709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AAAEA54-F840-93B2-322A-8CC6B850F7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315396" y="2673420"/>
            <a:ext cx="3876948" cy="64615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C12AE-3CAC-CB2C-A61D-F01196EA7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6258D-519E-CBEE-D179-CA617BA7C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9218" name="Picture 20" descr="569-4-2 copy">
            <a:extLst>
              <a:ext uri="{FF2B5EF4-FFF2-40B4-BE49-F238E27FC236}">
                <a16:creationId xmlns:a16="http://schemas.microsoft.com/office/drawing/2014/main" id="{BB8FC61E-8684-7C0F-89E4-BD6680DF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1802166" y="0"/>
            <a:ext cx="8723221" cy="471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4BE9F6-A85C-2B9C-524E-09EA7F4683FC}"/>
              </a:ext>
            </a:extLst>
          </p:cNvPr>
          <p:cNvSpPr txBox="1"/>
          <p:nvPr/>
        </p:nvSpPr>
        <p:spPr>
          <a:xfrm>
            <a:off x="444322" y="5020133"/>
            <a:ext cx="12273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!</a:t>
            </a:r>
            <a:r>
              <a:rPr lang="en-US" altLang="ko-KR" sz="36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</a:p>
          <a:p>
            <a:pPr algn="ctr"/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Thou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hast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loved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love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still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009E25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  <a:cs typeface="Arial" panose="020B0604020202020204" pitchFamily="34" charset="0"/>
            </a:endParaRPr>
          </a:p>
          <a:p>
            <a:pPr algn="ctr"/>
            <a:endParaRPr lang="ko-KR" altLang="en-US" sz="3600" dirty="0"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145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354B261-D396-4418-B0D1-63F2E68D3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452" y="4317101"/>
            <a:ext cx="12792722" cy="258194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CC2DFC2E-7655-40CA-87A7-3E5013EB6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5" y="-106972"/>
            <a:ext cx="9137511" cy="20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84662151-BD5D-FD39-08DB-AB25694FE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39" y="3006527"/>
            <a:ext cx="9828583" cy="44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3F25CAC-111E-09C0-5482-6A53975FEB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667130" y="5881715"/>
            <a:ext cx="3758062" cy="683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F00651E-F8B6-1609-1965-EE6052BC6B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2683831" y="1903943"/>
            <a:ext cx="4383653" cy="737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9798EA1B-74BF-A69B-6649-C728F3FF6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409024" y="4967880"/>
            <a:ext cx="6899417" cy="687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F6EBDF0-C646-2011-E4B2-843FCA2F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25292" y="2540296"/>
            <a:ext cx="4773310" cy="70838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9104694-90A0-B696-5765-57C255E9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19" y="4317733"/>
            <a:ext cx="12668435" cy="258194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07555B96-5547-408F-815D-5F20F992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123411" y="3388341"/>
            <a:ext cx="6162632" cy="48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C58542E8-B4EC-84C2-82B5-2BCCD869C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755087"/>
            <a:ext cx="9106436" cy="27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0539508-F56B-BA57-4790-3D2F8FFD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2" y="5293618"/>
            <a:ext cx="2993715" cy="799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7754E88-4F07-9787-ABDE-D08C60C6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6580765" y="2868667"/>
            <a:ext cx="4013809" cy="753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EC53C6C-4F21-A76D-44A4-05CFD64D8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555741" y="5310031"/>
            <a:ext cx="3906404" cy="7800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B01437E-DB27-C98D-17D5-91BB278A64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165073"/>
            <a:ext cx="4209606" cy="75342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27E4BFD-EDAB-1E53-B7B9-7CF25A36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596" y="4317733"/>
            <a:ext cx="12511596" cy="258194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6BE1D387-5568-420A-9E42-157E84DE4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D4BDDBEB-0EB6-80CE-4277-2EC5F7AAEA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54DFA7B-7B9E-7739-0468-5CD32C0F8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173885"/>
            <a:ext cx="4278246" cy="7166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5AA29BA-DC2B-36F7-E0EC-A96E30076F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4404812" cy="8039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1010A44-A4D9-900F-809E-CD58E5E5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3" y="5939161"/>
            <a:ext cx="3455507" cy="6581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AA75EBD-3778-D882-52CC-A205F6AF84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4404811" cy="822823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7854E-9C42-E4E5-3C27-9894DA12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31FDC7C6-D8F1-0C2D-E1E1-6112EA3D5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4085" y="4446550"/>
            <a:ext cx="12561901" cy="2581945"/>
          </a:xfrm>
          <a:prstGeom prst="rect">
            <a:avLst/>
          </a:prstGeom>
        </p:spPr>
      </p:pic>
      <p:pic>
        <p:nvPicPr>
          <p:cNvPr id="5122" name="Picture 2" descr="C:\Users\Administrator\Desktop\예수의길\3 copy.png">
            <a:extLst>
              <a:ext uri="{FF2B5EF4-FFF2-40B4-BE49-F238E27FC236}">
                <a16:creationId xmlns:a16="http://schemas.microsoft.com/office/drawing/2014/main" id="{AD7C2BD7-FF81-8E70-8B16-2E28145B6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" b="64292"/>
          <a:stretch>
            <a:fillRect/>
          </a:stretch>
        </p:blipFill>
        <p:spPr bwMode="auto">
          <a:xfrm>
            <a:off x="1415479" y="-447588"/>
            <a:ext cx="9867271" cy="26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3 copy.png">
            <a:extLst>
              <a:ext uri="{FF2B5EF4-FFF2-40B4-BE49-F238E27FC236}">
                <a16:creationId xmlns:a16="http://schemas.microsoft.com/office/drawing/2014/main" id="{4492A087-D433-6324-2440-D18CE1F40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8" r="5485" b="1"/>
          <a:stretch>
            <a:fillRect/>
          </a:stretch>
        </p:blipFill>
        <p:spPr bwMode="auto">
          <a:xfrm>
            <a:off x="1415479" y="3303538"/>
            <a:ext cx="9219969" cy="469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C4FD784-FC1B-CE39-B59D-50667C1FC9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313" b="49277"/>
          <a:stretch>
            <a:fillRect/>
          </a:stretch>
        </p:blipFill>
        <p:spPr>
          <a:xfrm>
            <a:off x="3215681" y="2399429"/>
            <a:ext cx="5908574" cy="7095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8615812-8F5C-EC9C-FC3A-0BD885858E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06" b="51269"/>
          <a:stretch>
            <a:fillRect/>
          </a:stretch>
        </p:blipFill>
        <p:spPr>
          <a:xfrm>
            <a:off x="1839621" y="5373217"/>
            <a:ext cx="7274878" cy="5938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376590D-AAB9-2F5A-419A-137F4354A5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43" t="52904"/>
          <a:stretch>
            <a:fillRect/>
          </a:stretch>
        </p:blipFill>
        <p:spPr>
          <a:xfrm>
            <a:off x="5903178" y="3060932"/>
            <a:ext cx="5428532" cy="6588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6683227-F8C5-7ADF-2017-0447F22FEC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90" t="51269" r="22419"/>
          <a:stretch>
            <a:fillRect/>
          </a:stretch>
        </p:blipFill>
        <p:spPr>
          <a:xfrm>
            <a:off x="6744073" y="6138040"/>
            <a:ext cx="3625987" cy="5938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8912205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B5C11-F9A3-C676-1E80-2C671C7FA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44D2873-AC3D-F23F-B9B2-1CE2FF22C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942" y="4446550"/>
            <a:ext cx="12413942" cy="2581945"/>
          </a:xfrm>
          <a:prstGeom prst="rect">
            <a:avLst/>
          </a:prstGeom>
        </p:spPr>
      </p:pic>
      <p:pic>
        <p:nvPicPr>
          <p:cNvPr id="6146" name="Picture 2" descr="C:\Users\Administrator\Desktop\예수의길\4 copy.png">
            <a:extLst>
              <a:ext uri="{FF2B5EF4-FFF2-40B4-BE49-F238E27FC236}">
                <a16:creationId xmlns:a16="http://schemas.microsoft.com/office/drawing/2014/main" id="{76246434-F8D7-FAAE-52BD-60ED53AB0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" b="62591"/>
          <a:stretch>
            <a:fillRect/>
          </a:stretch>
        </p:blipFill>
        <p:spPr bwMode="auto">
          <a:xfrm>
            <a:off x="844937" y="-306668"/>
            <a:ext cx="9386055" cy="271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4 copy.png">
            <a:extLst>
              <a:ext uri="{FF2B5EF4-FFF2-40B4-BE49-F238E27FC236}">
                <a16:creationId xmlns:a16="http://schemas.microsoft.com/office/drawing/2014/main" id="{402A88F0-690D-3B17-585E-ABFD6BE3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8" r="3122"/>
          <a:stretch>
            <a:fillRect/>
          </a:stretch>
        </p:blipFill>
        <p:spPr bwMode="auto">
          <a:xfrm>
            <a:off x="171784" y="3464928"/>
            <a:ext cx="9386056" cy="44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6514D8B-3325-CE19-F11A-438C014DCF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06" r="17672" b="42287"/>
          <a:stretch>
            <a:fillRect/>
          </a:stretch>
        </p:blipFill>
        <p:spPr>
          <a:xfrm>
            <a:off x="2768983" y="2260512"/>
            <a:ext cx="4640275" cy="7450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42DA5A6-4444-C214-B90F-93623198FC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638" r="15797" b="39529"/>
          <a:stretch>
            <a:fillRect/>
          </a:stretch>
        </p:blipFill>
        <p:spPr>
          <a:xfrm>
            <a:off x="3233441" y="5251114"/>
            <a:ext cx="3642182" cy="7235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2DD29E-C0F2-A5A7-9BD0-5349B9B3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665" r="1739"/>
          <a:stretch>
            <a:fillRect/>
          </a:stretch>
        </p:blipFill>
        <p:spPr>
          <a:xfrm>
            <a:off x="4223709" y="2930682"/>
            <a:ext cx="6732953" cy="636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17D2817-FCC1-44B9-0D15-F847B139A4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058" t="52967" r="4739"/>
          <a:stretch>
            <a:fillRect/>
          </a:stretch>
        </p:blipFill>
        <p:spPr>
          <a:xfrm>
            <a:off x="6206962" y="5940672"/>
            <a:ext cx="4285344" cy="60823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9216083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5809B-C6AF-BB1A-A5D9-60B78CE03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EE544F-246F-1D06-A71D-9A089407D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4317101"/>
            <a:ext cx="13112318" cy="258194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E0D0E325-6B2B-F38F-CAB6-50AC92C78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675314"/>
            <a:ext cx="9271340" cy="27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9236B019-DDBB-78CD-EFB0-2BE4470C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852746" y="3283758"/>
            <a:ext cx="9418718" cy="467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3F14C8F-3E16-652D-EDD2-0BAA779A58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3604401" y="5153719"/>
            <a:ext cx="3549457" cy="782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16D345E-969A-A374-EA9C-B1847A182F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2712005" y="1986060"/>
            <a:ext cx="3600022" cy="722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E72100-25E7-78A3-8F1A-CE9B0B2499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08141" y="5936442"/>
            <a:ext cx="3853697" cy="709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6ED595-EAEE-0BD3-ABBF-BCE628D317B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315396" y="2673420"/>
            <a:ext cx="3876948" cy="6461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64326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C3B87-D495-00DA-DF33-07192092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EEEEE7F-3370-8060-F055-547F3914C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452" y="4317101"/>
            <a:ext cx="12792722" cy="258194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D9633481-693B-6A4C-6056-F1EFEE361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5" y="-106972"/>
            <a:ext cx="9137511" cy="20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212B2FB7-5909-BC17-157F-67D1D88E7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39" y="3006527"/>
            <a:ext cx="9828583" cy="44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7A33F06-DC8E-2074-E0EB-B6E8F6E4E3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667130" y="5881715"/>
            <a:ext cx="3758062" cy="683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CC1F79-7B42-4BDE-5CD3-000C82E501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2683831" y="1903943"/>
            <a:ext cx="4383653" cy="737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2EB31F-FDB2-6188-0EB8-768202689E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409024" y="4967880"/>
            <a:ext cx="6899417" cy="687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E0B8E00-1D33-48C2-7C89-2C9B26F095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25292" y="2540296"/>
            <a:ext cx="4773310" cy="7083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08231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D3A90-497E-D76C-C109-C2699D7AA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8982C81-E22D-B2D8-7A60-7B374CE8C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19" y="4317733"/>
            <a:ext cx="12668435" cy="258194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AB3A9BAA-D03A-8CE1-B99E-D74AC8DC0A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123411" y="3388341"/>
            <a:ext cx="6162632" cy="48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7A6A05F7-4A54-57EF-B2B4-D13B38CFD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755087"/>
            <a:ext cx="9106436" cy="27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C3E1483-2D66-73FA-6FF1-426200DD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2" y="5293618"/>
            <a:ext cx="2993715" cy="799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59CDCC8-B398-BF9C-C1B7-C8D1F12158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6580765" y="2868667"/>
            <a:ext cx="4013809" cy="753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DF8F13B-8DFC-A5AB-4E72-9559EFD0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555741" y="5310031"/>
            <a:ext cx="3906404" cy="7800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345985A-1227-C581-268E-957F0259C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165073"/>
            <a:ext cx="4209606" cy="7534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71841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3A41-E2D1-62D7-DAF9-8F6F3C00D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C210806-6E7E-70AB-B815-0191B66F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596" y="4317733"/>
            <a:ext cx="12511596" cy="258194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8CF6DD43-3710-35E6-DE92-B5A480E07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BD17BB3E-CB92-7AB2-9532-13E37BE2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E78FD66-1887-F024-B313-CDC3C6F514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173885"/>
            <a:ext cx="4278246" cy="7166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75F682D-02E4-2846-3E1A-D7DB645ED5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4404812" cy="8039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F4B8CE7-8B90-21C7-C150-4A1F611D86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3" y="5939161"/>
            <a:ext cx="3455507" cy="6581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4C618A4-931A-4195-700C-8B07016FE6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4404811" cy="8228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51939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5121E-B821-957A-527B-93E4AD03D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7A364F8B-2596-C9B2-69C1-F9C1C7DBD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4317101"/>
            <a:ext cx="13112318" cy="2581945"/>
          </a:xfrm>
          <a:prstGeom prst="rect">
            <a:avLst/>
          </a:prstGeom>
        </p:spPr>
      </p:pic>
      <p:pic>
        <p:nvPicPr>
          <p:cNvPr id="7170" name="Picture 2" descr="C:\Users\Administrator\Desktop\예수의길\5 copy.png">
            <a:extLst>
              <a:ext uri="{FF2B5EF4-FFF2-40B4-BE49-F238E27FC236}">
                <a16:creationId xmlns:a16="http://schemas.microsoft.com/office/drawing/2014/main" id="{F77055F3-8EB7-8D1B-FA1F-405A1DC57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2" b="63641"/>
          <a:stretch>
            <a:fillRect/>
          </a:stretch>
        </p:blipFill>
        <p:spPr bwMode="auto">
          <a:xfrm>
            <a:off x="1343472" y="-675314"/>
            <a:ext cx="9271340" cy="270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5 copy.png">
            <a:extLst>
              <a:ext uri="{FF2B5EF4-FFF2-40B4-BE49-F238E27FC236}">
                <a16:creationId xmlns:a16="http://schemas.microsoft.com/office/drawing/2014/main" id="{7CA53D88-3978-4FD1-F9C7-1A6879A7C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5188"/>
          <a:stretch>
            <a:fillRect/>
          </a:stretch>
        </p:blipFill>
        <p:spPr bwMode="auto">
          <a:xfrm>
            <a:off x="852746" y="3283758"/>
            <a:ext cx="9418718" cy="4672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62FE758-0383-556C-315D-93EBC67367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4" r="13490" b="45220"/>
          <a:stretch>
            <a:fillRect/>
          </a:stretch>
        </p:blipFill>
        <p:spPr>
          <a:xfrm>
            <a:off x="3604401" y="5153719"/>
            <a:ext cx="3549457" cy="78272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62FFA92-A720-0047-4895-94A0A15E10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74" r="18006" b="47031"/>
          <a:stretch>
            <a:fillRect/>
          </a:stretch>
        </p:blipFill>
        <p:spPr>
          <a:xfrm>
            <a:off x="2712005" y="1986060"/>
            <a:ext cx="3600022" cy="7228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84DD3B0-1801-0E51-F0AA-C8467F5C09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294" t="52157" r="6522" b="-1840"/>
          <a:stretch>
            <a:fillRect/>
          </a:stretch>
        </p:blipFill>
        <p:spPr>
          <a:xfrm>
            <a:off x="6608141" y="5936442"/>
            <a:ext cx="3853697" cy="7098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0687001-C705-DAEC-EF84-85C4F9932D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602" t="47814" r="14652" b="4838"/>
          <a:stretch>
            <a:fillRect/>
          </a:stretch>
        </p:blipFill>
        <p:spPr>
          <a:xfrm>
            <a:off x="5315396" y="2673420"/>
            <a:ext cx="3876948" cy="64615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30248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6E635AB-F3AA-FB52-9A6F-70F3FC599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F77DD826-3CAE-F44C-5761-59166F22AD1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0" y="692458"/>
            <a:ext cx="11638625" cy="58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7BD86B-2A9E-74D4-8EE1-A3A5CE8C166E}"/>
              </a:ext>
            </a:extLst>
          </p:cNvPr>
          <p:cNvSpPr txBox="1"/>
          <p:nvPr/>
        </p:nvSpPr>
        <p:spPr>
          <a:xfrm>
            <a:off x="1054471" y="5028335"/>
            <a:ext cx="5923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Holy Spirit come and 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up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30F70-8C69-B238-9D35-0D942BA1A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583E8AC-A767-AA01-72E3-F8DC9C85B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452" y="4317101"/>
            <a:ext cx="12792722" cy="2581945"/>
          </a:xfrm>
          <a:prstGeom prst="rect">
            <a:avLst/>
          </a:prstGeom>
        </p:spPr>
      </p:pic>
      <p:pic>
        <p:nvPicPr>
          <p:cNvPr id="8194" name="Picture 2" descr="C:\Users\Administrator\Desktop\예수의길\6 copy.png">
            <a:extLst>
              <a:ext uri="{FF2B5EF4-FFF2-40B4-BE49-F238E27FC236}">
                <a16:creationId xmlns:a16="http://schemas.microsoft.com/office/drawing/2014/main" id="{E4AF2FF4-54AF-B6D7-E732-71A6AAACF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" t="8696" r="2549" b="62947"/>
          <a:stretch>
            <a:fillRect/>
          </a:stretch>
        </p:blipFill>
        <p:spPr bwMode="auto">
          <a:xfrm>
            <a:off x="1717505" y="-106972"/>
            <a:ext cx="9137511" cy="207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istrator\Desktop\예수의길\6 copy.png">
            <a:extLst>
              <a:ext uri="{FF2B5EF4-FFF2-40B4-BE49-F238E27FC236}">
                <a16:creationId xmlns:a16="http://schemas.microsoft.com/office/drawing/2014/main" id="{948920AD-A226-0B31-4D82-937CE9715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8791" r="-816"/>
          <a:stretch>
            <a:fillRect/>
          </a:stretch>
        </p:blipFill>
        <p:spPr bwMode="auto">
          <a:xfrm>
            <a:off x="1055439" y="3006527"/>
            <a:ext cx="9828583" cy="447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C17FB71-638B-3937-EE24-465EB120FF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728" t="47274" r="24454"/>
          <a:stretch>
            <a:fillRect/>
          </a:stretch>
        </p:blipFill>
        <p:spPr>
          <a:xfrm>
            <a:off x="6667130" y="5881715"/>
            <a:ext cx="3758062" cy="683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728C06C-6A44-EA9F-0431-C68B08FE79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99" r="10763" b="44672"/>
          <a:stretch>
            <a:fillRect/>
          </a:stretch>
        </p:blipFill>
        <p:spPr>
          <a:xfrm>
            <a:off x="2683831" y="1903943"/>
            <a:ext cx="4383653" cy="737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B17AF07-6FD2-A180-8B07-222EC78B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434" b="47274"/>
          <a:stretch>
            <a:fillRect/>
          </a:stretch>
        </p:blipFill>
        <p:spPr>
          <a:xfrm>
            <a:off x="3409024" y="4967880"/>
            <a:ext cx="6899417" cy="687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B1AD2A1-E445-5E9F-693F-20787D46DA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3" t="46892" r="6400"/>
          <a:stretch>
            <a:fillRect/>
          </a:stretch>
        </p:blipFill>
        <p:spPr>
          <a:xfrm>
            <a:off x="5125292" y="2540296"/>
            <a:ext cx="4773310" cy="7083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69642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9ADF8-A7F0-16A4-AB02-87679E983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05A0CEB-25B4-9006-061E-3E7168E43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819" y="4317733"/>
            <a:ext cx="12668435" cy="2581945"/>
          </a:xfrm>
          <a:prstGeom prst="rect">
            <a:avLst/>
          </a:prstGeom>
        </p:spPr>
      </p:pic>
      <p:pic>
        <p:nvPicPr>
          <p:cNvPr id="9218" name="Picture 2" descr="C:\Users\Administrator\Desktop\예수의길\7 copy.png">
            <a:extLst>
              <a:ext uri="{FF2B5EF4-FFF2-40B4-BE49-F238E27FC236}">
                <a16:creationId xmlns:a16="http://schemas.microsoft.com/office/drawing/2014/main" id="{59F97796-4CE0-CBFC-6475-D3864AC943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9" t="36358"/>
          <a:stretch>
            <a:fillRect/>
          </a:stretch>
        </p:blipFill>
        <p:spPr bwMode="auto">
          <a:xfrm>
            <a:off x="3123411" y="3388341"/>
            <a:ext cx="6162632" cy="488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istrator\Desktop\예수의길\7 copy.png">
            <a:extLst>
              <a:ext uri="{FF2B5EF4-FFF2-40B4-BE49-F238E27FC236}">
                <a16:creationId xmlns:a16="http://schemas.microsoft.com/office/drawing/2014/main" id="{8ADB5B88-3E3E-0FCB-8A6A-5FE215EA8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8" b="63810"/>
          <a:stretch>
            <a:fillRect/>
          </a:stretch>
        </p:blipFill>
        <p:spPr bwMode="auto">
          <a:xfrm>
            <a:off x="2027548" y="-755087"/>
            <a:ext cx="9106436" cy="277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F936FD-C0A4-A8F7-B11E-36C7057040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58" t="-3103" r="18620" b="44338"/>
          <a:stretch>
            <a:fillRect/>
          </a:stretch>
        </p:blipFill>
        <p:spPr>
          <a:xfrm>
            <a:off x="3799532" y="5293618"/>
            <a:ext cx="2993715" cy="799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AAE1C67-1739-D309-75FD-A92C3FD7D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31" t="45377" r="12054"/>
          <a:stretch>
            <a:fillRect/>
          </a:stretch>
        </p:blipFill>
        <p:spPr>
          <a:xfrm>
            <a:off x="6580765" y="2868667"/>
            <a:ext cx="4013809" cy="7534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51DF1B5-E389-EE13-BDB3-CBFF6D31D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23" t="50276" r="20256" b="5788"/>
          <a:stretch>
            <a:fillRect/>
          </a:stretch>
        </p:blipFill>
        <p:spPr>
          <a:xfrm>
            <a:off x="6555741" y="5310031"/>
            <a:ext cx="3906404" cy="7800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C30760FC-653A-7BFC-2FC6-071E5597F4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09" t="1" r="12059" b="45377"/>
          <a:stretch>
            <a:fillRect/>
          </a:stretch>
        </p:blipFill>
        <p:spPr>
          <a:xfrm>
            <a:off x="4223792" y="2165073"/>
            <a:ext cx="4209606" cy="7534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9194223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0883E-8405-76E1-CD13-1671CA41A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1657AAD-A9E4-8483-4E7A-AE7DC8872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596" y="4317733"/>
            <a:ext cx="12511596" cy="2581945"/>
          </a:xfrm>
          <a:prstGeom prst="rect">
            <a:avLst/>
          </a:prstGeom>
        </p:spPr>
      </p:pic>
      <p:pic>
        <p:nvPicPr>
          <p:cNvPr id="10242" name="Picture 2" descr="C:\Users\Administrator\Desktop\예수의길\8 copy.png">
            <a:extLst>
              <a:ext uri="{FF2B5EF4-FFF2-40B4-BE49-F238E27FC236}">
                <a16:creationId xmlns:a16="http://schemas.microsoft.com/office/drawing/2014/main" id="{45E5556E-D20F-ACCF-589F-217E3D4C4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5" b="63917"/>
          <a:stretch>
            <a:fillRect/>
          </a:stretch>
        </p:blipFill>
        <p:spPr bwMode="auto">
          <a:xfrm>
            <a:off x="1362479" y="-459432"/>
            <a:ext cx="8028384" cy="247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istrator\Desktop\예수의길\8 copy.png">
            <a:extLst>
              <a:ext uri="{FF2B5EF4-FFF2-40B4-BE49-F238E27FC236}">
                <a16:creationId xmlns:a16="http://schemas.microsoft.com/office/drawing/2014/main" id="{7F7C15CD-222C-0BF5-D10E-2018AA974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5485"/>
          <a:stretch>
            <a:fillRect/>
          </a:stretch>
        </p:blipFill>
        <p:spPr bwMode="auto">
          <a:xfrm>
            <a:off x="1536824" y="3429001"/>
            <a:ext cx="8640960" cy="42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3712391-6C8C-C725-C428-14F5A326A6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1" r="9553" b="41474"/>
          <a:stretch>
            <a:fillRect/>
          </a:stretch>
        </p:blipFill>
        <p:spPr>
          <a:xfrm>
            <a:off x="3985096" y="5173885"/>
            <a:ext cx="4278246" cy="7166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7F2D60D-90E4-F231-1222-1CBFDA22A9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52" r="8545" b="45208"/>
          <a:stretch>
            <a:fillRect/>
          </a:stretch>
        </p:blipFill>
        <p:spPr>
          <a:xfrm>
            <a:off x="3127313" y="2149622"/>
            <a:ext cx="4404812" cy="8039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E08C6EA-C0C9-74B3-2EF6-3B79294692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48" t="45731" r="17816" b="517"/>
          <a:stretch>
            <a:fillRect/>
          </a:stretch>
        </p:blipFill>
        <p:spPr>
          <a:xfrm>
            <a:off x="7032103" y="5939161"/>
            <a:ext cx="3455507" cy="6581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4AA838D-A6C0-1E92-2A48-A9BE19B849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96" t="43920" r="6428"/>
          <a:stretch>
            <a:fillRect/>
          </a:stretch>
        </p:blipFill>
        <p:spPr>
          <a:xfrm>
            <a:off x="5663953" y="2701462"/>
            <a:ext cx="4404811" cy="8228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41004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6D1D-6759-C29A-7B68-0474163CE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1FEB491-1738-2C04-C3DE-4D0790FB1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3094FB-E145-D374-7EE9-C63E0B552970}"/>
              </a:ext>
            </a:extLst>
          </p:cNvPr>
          <p:cNvSpPr/>
          <p:nvPr/>
        </p:nvSpPr>
        <p:spPr>
          <a:xfrm>
            <a:off x="2258074" y="4487297"/>
            <a:ext cx="79406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 </a:t>
            </a:r>
            <a:r>
              <a:rPr lang="en-US" sz="3600" b="1" dirty="0" err="1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bo-ldly</a:t>
            </a: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 to - Your throne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02B0427-74D5-83A3-D81A-6A222D8876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72" y="594805"/>
            <a:ext cx="8971055" cy="33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8287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BCE10-A1A1-664D-5E0E-D3B0FFA70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FC92DF-4E6D-60C4-2FC0-DE64D26C4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C25A4C-E6E3-F1AB-B545-580E248B4EDC}"/>
              </a:ext>
            </a:extLst>
          </p:cNvPr>
          <p:cNvSpPr/>
          <p:nvPr/>
        </p:nvSpPr>
        <p:spPr>
          <a:xfrm>
            <a:off x="2381251" y="4277202"/>
            <a:ext cx="75977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 and worship- You, Lord</a:t>
            </a:r>
          </a:p>
        </p:txBody>
      </p:sp>
      <p:pic>
        <p:nvPicPr>
          <p:cNvPr id="3" name="Picture 2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AA432D12-2FB4-DC10-8F02-1EEB2B14B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8" y="897905"/>
            <a:ext cx="9057716" cy="33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52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09C2-F8AE-1024-BFA0-CAEDBB62E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C54084C-A573-4EF4-61B4-5EEB6EDD3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1863E7-AD86-F6B0-BC3E-47E46763C0DD}"/>
              </a:ext>
            </a:extLst>
          </p:cNvPr>
          <p:cNvSpPr/>
          <p:nvPr/>
        </p:nvSpPr>
        <p:spPr>
          <a:xfrm>
            <a:off x="2258074" y="4487297"/>
            <a:ext cx="79406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 </a:t>
            </a:r>
            <a:r>
              <a:rPr lang="en-US" sz="3600" b="1" dirty="0" err="1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bo-ldly</a:t>
            </a: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 to - Your throne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E13A69F-145A-E43E-C5E8-894F78FDE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72" y="594805"/>
            <a:ext cx="8971055" cy="33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8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1FFD6-01FB-F1E9-A674-1C499A7B8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4C53FF-F5A8-1336-C71B-D22CAF860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CF52C14-CB68-33DB-628B-E1AB9FD9ECB1}"/>
              </a:ext>
            </a:extLst>
          </p:cNvPr>
          <p:cNvSpPr/>
          <p:nvPr/>
        </p:nvSpPr>
        <p:spPr>
          <a:xfrm>
            <a:off x="2381251" y="4277202"/>
            <a:ext cx="75977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 and worship- You, Lord</a:t>
            </a:r>
          </a:p>
        </p:txBody>
      </p:sp>
      <p:pic>
        <p:nvPicPr>
          <p:cNvPr id="3" name="Picture 2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70831DED-3A5E-FFE6-099C-F8B276893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8" y="897905"/>
            <a:ext cx="9057716" cy="33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231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26B9C-74B1-269F-F269-FBF5832E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50498ED-C0C7-1E1F-28B7-79B14513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D6459B-6E34-76FC-6F7F-E481BA2267DD}"/>
              </a:ext>
            </a:extLst>
          </p:cNvPr>
          <p:cNvSpPr/>
          <p:nvPr/>
        </p:nvSpPr>
        <p:spPr>
          <a:xfrm>
            <a:off x="2320866" y="4797899"/>
            <a:ext cx="7550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me see you face to face,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take me to the place where You are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C254EAA-DB05-8D94-5264-3657E4303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33" y="791301"/>
            <a:ext cx="9092534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228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6ACEC-19F3-6542-E3D3-3B955F892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F00F7C4-9736-7F77-AA52-1484E8108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12400-DBA8-ED0E-2147-FF42AE5465D9}"/>
              </a:ext>
            </a:extLst>
          </p:cNvPr>
          <p:cNvSpPr/>
          <p:nvPr/>
        </p:nvSpPr>
        <p:spPr>
          <a:xfrm>
            <a:off x="2209800" y="4800602"/>
            <a:ext cx="7893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Not by all the power I have,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But by the blood of Jesus Christ</a:t>
            </a: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1778AC5-2610-3847-1DED-62A3D7490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93" y="514533"/>
            <a:ext cx="904421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641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DF14E-4056-3A36-8856-EF35231B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913FA2-41EC-C723-AE2F-7EB4D0D01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B00034-8543-AFF6-3180-D594092E00A6}"/>
              </a:ext>
            </a:extLst>
          </p:cNvPr>
          <p:cNvSpPr/>
          <p:nvPr/>
        </p:nvSpPr>
        <p:spPr>
          <a:xfrm>
            <a:off x="2258074" y="4487297"/>
            <a:ext cx="79406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 </a:t>
            </a:r>
            <a:r>
              <a:rPr lang="en-US" sz="3600" b="1" dirty="0" err="1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bo-ldly</a:t>
            </a: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 to - Your throne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8A3D71-5BF8-CF29-C5FE-EFE7B4383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72" y="594805"/>
            <a:ext cx="8971055" cy="33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0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FE1BBB7-0F7D-2773-B364-B65B7849B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7B8B96C4-0D9B-DBB1-E4A4-F557776E1FD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7102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85147-A697-51AB-F14C-66E1CC5E9F32}"/>
              </a:ext>
            </a:extLst>
          </p:cNvPr>
          <p:cNvSpPr txBox="1"/>
          <p:nvPr/>
        </p:nvSpPr>
        <p:spPr>
          <a:xfrm>
            <a:off x="418566" y="4847987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like a river flows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Come Holy Spirit </a:t>
            </a:r>
          </a:p>
          <a:p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22281-01F9-39D2-DCC1-F9DEB1AF6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AFAFDF2-83CD-8F1D-768E-9D1C45C32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8D65FB8-803C-E0CE-6EB1-5A6CBA3767F9}"/>
              </a:ext>
            </a:extLst>
          </p:cNvPr>
          <p:cNvSpPr/>
          <p:nvPr/>
        </p:nvSpPr>
        <p:spPr>
          <a:xfrm>
            <a:off x="2381251" y="4277202"/>
            <a:ext cx="75977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 and worship- You, Lord</a:t>
            </a:r>
          </a:p>
        </p:txBody>
      </p:sp>
      <p:pic>
        <p:nvPicPr>
          <p:cNvPr id="3" name="Picture 2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D6B75DB2-B64A-271F-3E0A-BFB0CD76B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8" y="897905"/>
            <a:ext cx="9057716" cy="33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95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12200-14E0-44C9-364F-48B9E0826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3F275BA-4123-DF9A-D1F5-6DA80A07A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12AF63-DE26-FB5B-3840-FB9F5C11A7EF}"/>
              </a:ext>
            </a:extLst>
          </p:cNvPr>
          <p:cNvSpPr/>
          <p:nvPr/>
        </p:nvSpPr>
        <p:spPr>
          <a:xfrm>
            <a:off x="2258074" y="4487297"/>
            <a:ext cx="79406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 </a:t>
            </a:r>
            <a:r>
              <a:rPr lang="en-US" sz="3600" b="1" dirty="0" err="1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bo-ldly</a:t>
            </a: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 to - Your throne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E10BE80-4179-D1B3-D1FD-5E968B194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72" y="594805"/>
            <a:ext cx="8971055" cy="33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0976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F1217-77B4-C9FC-8608-7B2C23795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401A5EB-3552-39C6-F915-85D541F8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FCE7AC-6691-6B27-A014-C243A88BCD04}"/>
              </a:ext>
            </a:extLst>
          </p:cNvPr>
          <p:cNvSpPr/>
          <p:nvPr/>
        </p:nvSpPr>
        <p:spPr>
          <a:xfrm>
            <a:off x="2381251" y="4277202"/>
            <a:ext cx="75977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 and worship- You, Lord</a:t>
            </a:r>
          </a:p>
        </p:txBody>
      </p:sp>
      <p:pic>
        <p:nvPicPr>
          <p:cNvPr id="3" name="Picture 2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BE58004D-25D8-68F8-F0FE-B8C508C73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8" y="897905"/>
            <a:ext cx="9057716" cy="33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42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2CCBD-BC39-4A6A-9B94-D5721A761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0DD591A-EF53-BF17-1094-A4ECAB3A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AD0A1A-6480-3764-ED31-4440B800950B}"/>
              </a:ext>
            </a:extLst>
          </p:cNvPr>
          <p:cNvSpPr/>
          <p:nvPr/>
        </p:nvSpPr>
        <p:spPr>
          <a:xfrm>
            <a:off x="2258074" y="4487297"/>
            <a:ext cx="79406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 </a:t>
            </a:r>
            <a:r>
              <a:rPr lang="en-US" sz="3600" b="1" dirty="0" err="1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bo-ldly</a:t>
            </a: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 to - Your throne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638E5C2-5686-9723-EB06-994E928A4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72" y="594805"/>
            <a:ext cx="8971055" cy="33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3978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DC8F9-F7E6-9318-613A-4025C380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DBB4886-5DFD-D76C-0C47-52BA6E2C4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9596" y="3414103"/>
            <a:ext cx="12511596" cy="344389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872CB3C-B91C-CA9D-4090-F00876D11382}"/>
              </a:ext>
            </a:extLst>
          </p:cNvPr>
          <p:cNvSpPr/>
          <p:nvPr/>
        </p:nvSpPr>
        <p:spPr>
          <a:xfrm>
            <a:off x="2381251" y="4277202"/>
            <a:ext cx="7597713" cy="1856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By the blood of the lamb-,  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through the love of Christ</a:t>
            </a:r>
          </a:p>
          <a:p>
            <a:pPr marL="260604" indent="-260604" algn="ctr">
              <a:spcBef>
                <a:spcPts val="396"/>
              </a:spcBef>
            </a:pPr>
            <a:r>
              <a:rPr lang="en-US" sz="3600" b="1" dirty="0">
                <a:solidFill>
                  <a:srgbClr val="FFFF00"/>
                </a:solidFill>
                <a:highlight>
                  <a:srgbClr val="000000"/>
                </a:highlight>
                <a:latin typeface="Papyrus" panose="03070502060502030205" pitchFamily="66" charset="0"/>
              </a:rPr>
              <a:t>Let us come and worship- You, Lord</a:t>
            </a:r>
          </a:p>
        </p:txBody>
      </p:sp>
      <p:pic>
        <p:nvPicPr>
          <p:cNvPr id="3" name="Picture 2" descr="A sheet of music&#10;&#10;Description automatically generated with low confidence">
            <a:extLst>
              <a:ext uri="{FF2B5EF4-FFF2-40B4-BE49-F238E27FC236}">
                <a16:creationId xmlns:a16="http://schemas.microsoft.com/office/drawing/2014/main" id="{7573E9A9-2492-16FD-A099-A01A743D9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78" y="897905"/>
            <a:ext cx="9057716" cy="33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43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B4869C9-5EC1-57C3-7DC8-1A73F695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353B65A8-FF26-388B-AC20-751C8E48C7A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9A7164-40A9-6522-2658-06BDED18B680}"/>
              </a:ext>
            </a:extLst>
          </p:cNvPr>
          <p:cNvSpPr txBox="1"/>
          <p:nvPr/>
        </p:nvSpPr>
        <p:spPr>
          <a:xfrm>
            <a:off x="960103" y="4915555"/>
            <a:ext cx="61566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400" b="1" dirty="0">
                <a:solidFill>
                  <a:srgbClr val="333333"/>
                </a:solidFill>
                <a:latin typeface="Papyrus" panose="03070502060502030205" pitchFamily="66" charset="0"/>
              </a:rPr>
              <a:t>fill me up</a:t>
            </a:r>
          </a:p>
          <a:p>
            <a:r>
              <a:rPr lang="en-US" altLang="ko-KR" sz="44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like a river flows</a:t>
            </a:r>
            <a:endParaRPr lang="ko-KR" altLang="en-US" sz="4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E176913-C4F4-F741-2194-A40B6C2CA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9411CFBB-F3E4-0A0D-0481-C7798FCE674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118533"/>
            <a:ext cx="10354322" cy="52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51D78-6E4D-12BF-773F-4623E9BE6CC4}"/>
              </a:ext>
            </a:extLst>
          </p:cNvPr>
          <p:cNvSpPr txBox="1"/>
          <p:nvPr/>
        </p:nvSpPr>
        <p:spPr>
          <a:xfrm>
            <a:off x="761260" y="4919008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Oh!  Spirit of God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Renew me renew me again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475F2F4-8C77-9003-94C7-1F5D2EC2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94B11855-7A2D-D510-DE74-F03A8D48334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2" y="118533"/>
            <a:ext cx="11417588" cy="56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D7506-E6F9-093A-5427-037D1B64611F}"/>
              </a:ext>
            </a:extLst>
          </p:cNvPr>
          <p:cNvSpPr txBox="1"/>
          <p:nvPr/>
        </p:nvSpPr>
        <p:spPr>
          <a:xfrm>
            <a:off x="690239" y="5066806"/>
            <a:ext cx="7370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 that I may overcome the world</a:t>
            </a:r>
          </a:p>
          <a:p>
            <a:pPr algn="l" fontAlgn="base">
              <a:buNone/>
            </a:pPr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4A5420E-36FA-F2A1-840A-D283ACBE4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D22AAF4D-8829-56AA-9C04-BCC49D09069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5" y="118533"/>
            <a:ext cx="11179945" cy="55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161BAB-2F36-6F5D-803E-23C3DE995202}"/>
              </a:ext>
            </a:extLst>
          </p:cNvPr>
          <p:cNvSpPr txBox="1"/>
          <p:nvPr/>
        </p:nvSpPr>
        <p:spPr>
          <a:xfrm>
            <a:off x="338667" y="4178709"/>
            <a:ext cx="899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And rise up again </a:t>
            </a:r>
          </a:p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to dare to be like you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948736B-5A9C-BFEA-BD9E-EF44D5AD1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C1D06A15-6CE0-0154-3D91-0902A34698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0"/>
            <a:ext cx="10949126" cy="56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DA405-979B-45AE-814D-A7F648BECEAC}"/>
              </a:ext>
            </a:extLst>
          </p:cNvPr>
          <p:cNvSpPr txBox="1"/>
          <p:nvPr/>
        </p:nvSpPr>
        <p:spPr>
          <a:xfrm>
            <a:off x="272987" y="5190764"/>
            <a:ext cx="10300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that I may overcome the world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And the world may see You the Savior of all</a:t>
            </a:r>
            <a:endParaRPr lang="ko-KR" altLang="en-US" sz="4000" b="1" dirty="0">
              <a:latin typeface="Papyrus" panose="03070502060502030205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F19D2A8-2FCF-8A50-ADF8-AF00773B2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2050" name="Picture 17" descr="569-1-1 cop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9" b="29410"/>
          <a:stretch>
            <a:fillRect/>
          </a:stretch>
        </p:blipFill>
        <p:spPr bwMode="auto">
          <a:xfrm>
            <a:off x="1102454" y="201184"/>
            <a:ext cx="9631986" cy="430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0780E-21D5-DB99-4437-E5F229F77F21}"/>
              </a:ext>
            </a:extLst>
          </p:cNvPr>
          <p:cNvSpPr txBox="1"/>
          <p:nvPr/>
        </p:nvSpPr>
        <p:spPr>
          <a:xfrm>
            <a:off x="845966" y="4241899"/>
            <a:ext cx="1097945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Sav-iour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like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a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shep-herd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lead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 </a:t>
            </a:r>
            <a:r>
              <a:rPr lang="en-US" altLang="ko-KR" sz="3200" b="1" dirty="0">
                <a:solidFill>
                  <a:srgbClr val="00B050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Much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we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need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ten-der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care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.</a:t>
            </a:r>
            <a:b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In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pleas-ant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pas-tures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feed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for our use Thy folds prepare</a:t>
            </a:r>
            <a:b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0CB86-45BF-EF74-E4DD-90B4AE8C5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CB770DF-B536-905E-C7A0-903234FB1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11">
            <a:extLst>
              <a:ext uri="{FF2B5EF4-FFF2-40B4-BE49-F238E27FC236}">
                <a16:creationId xmlns:a16="http://schemas.microsoft.com/office/drawing/2014/main" id="{41FB7AAC-ED4F-D110-D7DF-05AAAB9F2F1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0" y="692458"/>
            <a:ext cx="11638625" cy="582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79FC2-650B-741E-A87B-02A5AD0E94C1}"/>
              </a:ext>
            </a:extLst>
          </p:cNvPr>
          <p:cNvSpPr txBox="1"/>
          <p:nvPr/>
        </p:nvSpPr>
        <p:spPr>
          <a:xfrm>
            <a:off x="1054471" y="5028335"/>
            <a:ext cx="5923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Holy Spirit come and 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up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60342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B3FEE-54F3-5982-151D-C1052C988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6A3F555-8587-4B26-44F5-104ACEEE6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2">
            <a:extLst>
              <a:ext uri="{FF2B5EF4-FFF2-40B4-BE49-F238E27FC236}">
                <a16:creationId xmlns:a16="http://schemas.microsoft.com/office/drawing/2014/main" id="{9E0DFC59-9A31-D86A-D561-22D8C8532BB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75" y="71021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0FFAB-B4A9-A606-439C-4C1300C300FB}"/>
              </a:ext>
            </a:extLst>
          </p:cNvPr>
          <p:cNvSpPr txBox="1"/>
          <p:nvPr/>
        </p:nvSpPr>
        <p:spPr>
          <a:xfrm>
            <a:off x="418566" y="4847987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like a river flows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Come Holy Spirit </a:t>
            </a:r>
          </a:p>
          <a:p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94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0766E-02D1-B62F-4FF0-61D29CC2B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7682765-D015-23D7-6BF0-DDCD6B12B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2">
            <a:extLst>
              <a:ext uri="{FF2B5EF4-FFF2-40B4-BE49-F238E27FC236}">
                <a16:creationId xmlns:a16="http://schemas.microsoft.com/office/drawing/2014/main" id="{3D73AC9F-964C-FD21-91B8-71965B7DEE6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C9AB7-A723-B0C6-51DF-FCC8265798D0}"/>
              </a:ext>
            </a:extLst>
          </p:cNvPr>
          <p:cNvSpPr txBox="1"/>
          <p:nvPr/>
        </p:nvSpPr>
        <p:spPr>
          <a:xfrm>
            <a:off x="960103" y="4915555"/>
            <a:ext cx="61566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400" b="1" dirty="0">
                <a:solidFill>
                  <a:srgbClr val="333333"/>
                </a:solidFill>
                <a:latin typeface="Papyrus" panose="03070502060502030205" pitchFamily="66" charset="0"/>
              </a:rPr>
              <a:t>fill me up</a:t>
            </a:r>
          </a:p>
          <a:p>
            <a:r>
              <a:rPr lang="en-US" altLang="ko-KR" sz="44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like a river flows</a:t>
            </a:r>
            <a:endParaRPr lang="ko-KR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44969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341BC-FBDB-39C1-9CFB-D05B89AB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F0F74FF-8DAE-4CB8-C6DA-384CC5732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BAE9B910-B2E4-E200-7695-D4AC1B29AD1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118533"/>
            <a:ext cx="10354322" cy="52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CC5AD-55F2-0ED8-EB36-48E45276E7D8}"/>
              </a:ext>
            </a:extLst>
          </p:cNvPr>
          <p:cNvSpPr txBox="1"/>
          <p:nvPr/>
        </p:nvSpPr>
        <p:spPr>
          <a:xfrm>
            <a:off x="761260" y="4919008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Oh!  Spirit of God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Renew me renew me again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39633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A7BD-102F-868D-978E-24CE04A9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EBF533-2C08-85E6-ED39-6F68FD48F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7FCB8184-1D14-5632-B747-507C053B78C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2" y="118533"/>
            <a:ext cx="11417588" cy="56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C61396-4529-986E-DADD-FF7435B8C3EE}"/>
              </a:ext>
            </a:extLst>
          </p:cNvPr>
          <p:cNvSpPr txBox="1"/>
          <p:nvPr/>
        </p:nvSpPr>
        <p:spPr>
          <a:xfrm>
            <a:off x="690239" y="5066806"/>
            <a:ext cx="7370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 that I may overcome the world</a:t>
            </a:r>
          </a:p>
          <a:p>
            <a:pPr algn="l" fontAlgn="base">
              <a:buNone/>
            </a:pPr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62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7E28E-988D-655F-0F6B-1766F108F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1BF1AD8-646C-9D6C-CB34-AFBE03771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DEBD17FD-5EEF-ADFC-54BC-3E0709BFF5F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5" y="118533"/>
            <a:ext cx="11179945" cy="55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D65C75-0390-A703-6AC7-7CC2529EE562}"/>
              </a:ext>
            </a:extLst>
          </p:cNvPr>
          <p:cNvSpPr txBox="1"/>
          <p:nvPr/>
        </p:nvSpPr>
        <p:spPr>
          <a:xfrm>
            <a:off x="338667" y="4178709"/>
            <a:ext cx="899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And rise up again </a:t>
            </a:r>
          </a:p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to dare to be like you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</p:txBody>
      </p:sp>
    </p:spTree>
    <p:extLst>
      <p:ext uri="{BB962C8B-B14F-4D97-AF65-F5344CB8AC3E}">
        <p14:creationId xmlns:p14="http://schemas.microsoft.com/office/powerpoint/2010/main" val="1027084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6A59-D649-BB06-5B5C-1A67B7C98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2576586-D23E-0108-12AC-E3A3E391B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280B5981-0474-7F55-B29A-C8B3B2D2BC1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0"/>
            <a:ext cx="10949126" cy="56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86D9C2-DFDF-525B-3C20-5D1003ADEB8B}"/>
              </a:ext>
            </a:extLst>
          </p:cNvPr>
          <p:cNvSpPr txBox="1"/>
          <p:nvPr/>
        </p:nvSpPr>
        <p:spPr>
          <a:xfrm>
            <a:off x="272987" y="5190764"/>
            <a:ext cx="10300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that I may overcome the world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And the world may see You the Savior of all</a:t>
            </a:r>
            <a:endParaRPr lang="ko-KR" altLang="en-US" sz="4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036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06F7E-1140-E6FC-CAFF-65DA283D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87C24C6-3EF7-A11A-19F1-F20ABF54C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914F3888-38FC-3A2B-5817-193F908FA98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118533"/>
            <a:ext cx="10354322" cy="52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87E000-1B14-2632-AB96-2CA9A1DD4BDA}"/>
              </a:ext>
            </a:extLst>
          </p:cNvPr>
          <p:cNvSpPr txBox="1"/>
          <p:nvPr/>
        </p:nvSpPr>
        <p:spPr>
          <a:xfrm>
            <a:off x="761260" y="4919008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Oh!  Spirit of God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Renew me renew me again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94595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1B8B6-DE06-208D-25FC-B9B5C9C7F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91CB7A-AE06-B4DF-4229-F84F10BBD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2">
            <a:extLst>
              <a:ext uri="{FF2B5EF4-FFF2-40B4-BE49-F238E27FC236}">
                <a16:creationId xmlns:a16="http://schemas.microsoft.com/office/drawing/2014/main" id="{830847CB-5ADB-8F28-4F4B-5C30DD53F8E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7" y="118533"/>
            <a:ext cx="10354322" cy="521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107E7-7F06-92E4-8AEE-481A3E051267}"/>
              </a:ext>
            </a:extLst>
          </p:cNvPr>
          <p:cNvSpPr txBox="1"/>
          <p:nvPr/>
        </p:nvSpPr>
        <p:spPr>
          <a:xfrm>
            <a:off x="761260" y="4919008"/>
            <a:ext cx="61566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Oh!  Spirit of God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Renew me renew me again</a:t>
            </a:r>
          </a:p>
          <a:p>
            <a:pPr algn="l" fontAlgn="base">
              <a:buNone/>
            </a:pPr>
            <a:r>
              <a:rPr lang="en-US" altLang="ko-KR" sz="4000" b="0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420836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19464-475B-178F-C894-036330067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FBD8C3C-9701-B610-9E71-AC45FA971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6B5FAAAA-2F82-8ADD-F23A-22BD58D20A3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2" y="118533"/>
            <a:ext cx="11417588" cy="56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5F7844-A32A-A4DD-7183-A5A1C83746AC}"/>
              </a:ext>
            </a:extLst>
          </p:cNvPr>
          <p:cNvSpPr txBox="1"/>
          <p:nvPr/>
        </p:nvSpPr>
        <p:spPr>
          <a:xfrm>
            <a:off x="690239" y="5066806"/>
            <a:ext cx="7370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 that I may overcome the world</a:t>
            </a:r>
          </a:p>
          <a:p>
            <a:pPr algn="l" fontAlgn="base">
              <a:buNone/>
            </a:pPr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6504-3ED5-0983-713A-1E325EAD2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05EDF453-8F53-69E7-CB51-4ED0D2163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2050" name="Picture 17" descr="569-1-1 copy">
            <a:extLst>
              <a:ext uri="{FF2B5EF4-FFF2-40B4-BE49-F238E27FC236}">
                <a16:creationId xmlns:a16="http://schemas.microsoft.com/office/drawing/2014/main" id="{B4A23A14-607F-2BBB-E2A8-96F75EC57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9" b="29410"/>
          <a:stretch>
            <a:fillRect/>
          </a:stretch>
        </p:blipFill>
        <p:spPr bwMode="auto">
          <a:xfrm>
            <a:off x="1102454" y="201184"/>
            <a:ext cx="9631986" cy="430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2CEC55-C329-1DB1-7A19-D831813E5E26}"/>
              </a:ext>
            </a:extLst>
          </p:cNvPr>
          <p:cNvSpPr txBox="1"/>
          <p:nvPr/>
        </p:nvSpPr>
        <p:spPr>
          <a:xfrm>
            <a:off x="845966" y="4241899"/>
            <a:ext cx="10979458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Sav-iour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like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a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shep-herd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lead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 </a:t>
            </a:r>
            <a:r>
              <a:rPr lang="en-US" altLang="ko-KR" sz="3200" b="1" dirty="0">
                <a:solidFill>
                  <a:srgbClr val="00B050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Much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we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need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ten-der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care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.</a:t>
            </a:r>
            <a:b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In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pleas-ant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pas-tures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feed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for our use Thy folds prepare</a:t>
            </a:r>
            <a:b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313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12DD8-1B74-D33A-FC73-A4B35F44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0A2BD33-0739-F49D-AE95-9F5E79B7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43A3D4E1-2970-8D17-06CA-354EFD32865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5" y="118533"/>
            <a:ext cx="11179945" cy="55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260063-D651-2AB3-3649-E6F361A175E8}"/>
              </a:ext>
            </a:extLst>
          </p:cNvPr>
          <p:cNvSpPr txBox="1"/>
          <p:nvPr/>
        </p:nvSpPr>
        <p:spPr>
          <a:xfrm>
            <a:off x="338667" y="4178709"/>
            <a:ext cx="899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And rise up again </a:t>
            </a:r>
          </a:p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to dare to be like you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</p:txBody>
      </p:sp>
    </p:spTree>
    <p:extLst>
      <p:ext uri="{BB962C8B-B14F-4D97-AF65-F5344CB8AC3E}">
        <p14:creationId xmlns:p14="http://schemas.microsoft.com/office/powerpoint/2010/main" val="14559035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7649E-A574-5238-A97F-82D18FB2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A539197-6335-0425-4D6F-CF764403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5A2B7901-70D4-5921-6B68-C79EDBC4252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0"/>
            <a:ext cx="10949126" cy="56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753258-6E80-C6F5-271B-1BEC11583F96}"/>
              </a:ext>
            </a:extLst>
          </p:cNvPr>
          <p:cNvSpPr txBox="1"/>
          <p:nvPr/>
        </p:nvSpPr>
        <p:spPr>
          <a:xfrm>
            <a:off x="272987" y="5190764"/>
            <a:ext cx="10300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that I may overcome the world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And the world may see You the Savior of all</a:t>
            </a:r>
            <a:endParaRPr lang="ko-KR" altLang="en-US" sz="4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30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6A81F-DA4D-B3A6-9CA8-88001899D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32061C-64C5-3B28-001D-1CFD8C8EF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146" name="그림 2">
            <a:extLst>
              <a:ext uri="{FF2B5EF4-FFF2-40B4-BE49-F238E27FC236}">
                <a16:creationId xmlns:a16="http://schemas.microsoft.com/office/drawing/2014/main" id="{6CFB5B66-95BA-EF65-1BD6-0D64933FCE8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2" y="118533"/>
            <a:ext cx="11417588" cy="566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63B73-1C99-13B8-3F04-D6A51EC97AF5}"/>
              </a:ext>
            </a:extLst>
          </p:cNvPr>
          <p:cNvSpPr txBox="1"/>
          <p:nvPr/>
        </p:nvSpPr>
        <p:spPr>
          <a:xfrm>
            <a:off x="690239" y="5066806"/>
            <a:ext cx="7370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 that I may overcome the world</a:t>
            </a:r>
          </a:p>
          <a:p>
            <a:pPr algn="l" fontAlgn="base">
              <a:buNone/>
            </a:pPr>
            <a:endParaRPr lang="en-US" altLang="ko-KR" sz="4000" b="0" i="0" dirty="0">
              <a:solidFill>
                <a:srgbClr val="333333"/>
              </a:solidFill>
              <a:effectLst/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71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AF7A3-8F99-1856-0E61-8CE971EB4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8860375-CB4F-A23F-01FE-451B0C4A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2">
            <a:extLst>
              <a:ext uri="{FF2B5EF4-FFF2-40B4-BE49-F238E27FC236}">
                <a16:creationId xmlns:a16="http://schemas.microsoft.com/office/drawing/2014/main" id="{2B12C8BF-ECB4-CEF3-1D38-12013B8DE7D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55" y="118533"/>
            <a:ext cx="11179945" cy="551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17E2B-6F48-71D3-90A9-5F8CA6A02F8E}"/>
              </a:ext>
            </a:extLst>
          </p:cNvPr>
          <p:cNvSpPr txBox="1"/>
          <p:nvPr/>
        </p:nvSpPr>
        <p:spPr>
          <a:xfrm>
            <a:off x="338667" y="4178709"/>
            <a:ext cx="89953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And rise up again </a:t>
            </a:r>
          </a:p>
          <a:p>
            <a:pPr fontAlgn="base"/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to dare to be like you</a:t>
            </a:r>
          </a:p>
          <a:p>
            <a:pPr algn="l" fontAlgn="base">
              <a:buNone/>
            </a:pPr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Fill me with the spirit</a:t>
            </a:r>
          </a:p>
        </p:txBody>
      </p:sp>
    </p:spTree>
    <p:extLst>
      <p:ext uri="{BB962C8B-B14F-4D97-AF65-F5344CB8AC3E}">
        <p14:creationId xmlns:p14="http://schemas.microsoft.com/office/powerpoint/2010/main" val="3159704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B418-7FE8-4C03-FB16-C2A5CEF20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CF1451D-A873-7D19-F4C6-95B48EBCB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169" y="-257452"/>
            <a:ext cx="12603824" cy="34267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194" name="그림 2">
            <a:extLst>
              <a:ext uri="{FF2B5EF4-FFF2-40B4-BE49-F238E27FC236}">
                <a16:creationId xmlns:a16="http://schemas.microsoft.com/office/drawing/2014/main" id="{CDD1E1C2-5052-F22B-9C7F-2C6FDC4BF2E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4" y="0"/>
            <a:ext cx="10949126" cy="566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EF689-FD4B-A3D9-CC61-75B888129A12}"/>
              </a:ext>
            </a:extLst>
          </p:cNvPr>
          <p:cNvSpPr txBox="1"/>
          <p:nvPr/>
        </p:nvSpPr>
        <p:spPr>
          <a:xfrm>
            <a:off x="272987" y="5190764"/>
            <a:ext cx="10300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b="1" dirty="0">
                <a:solidFill>
                  <a:srgbClr val="333333"/>
                </a:solidFill>
                <a:latin typeface="Papyrus" panose="03070502060502030205" pitchFamily="66" charset="0"/>
              </a:rPr>
              <a:t>that I may overcome the world </a:t>
            </a:r>
          </a:p>
          <a:p>
            <a:r>
              <a:rPr lang="en-US" altLang="ko-KR" sz="4000" b="1" i="0" dirty="0">
                <a:solidFill>
                  <a:srgbClr val="333333"/>
                </a:solidFill>
                <a:effectLst/>
                <a:latin typeface="Papyrus" panose="03070502060502030205" pitchFamily="66" charset="0"/>
              </a:rPr>
              <a:t>And the world may see You the Savior of all</a:t>
            </a:r>
            <a:endParaRPr lang="ko-KR" altLang="en-US" sz="40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69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46E38BE2-1A37-8120-53BF-1497A034F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AF59CA16-6390-1FAD-A934-4670F8CD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3CD8F-2DFF-1AA5-C68C-4F9B063BF3F8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splendor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of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king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Clothed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majesty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CE03-07A1-6482-D9C9-46BC2FC8F63A}"/>
              </a:ext>
            </a:extLst>
          </p:cNvPr>
          <p:cNvSpPr txBox="1"/>
          <p:nvPr/>
        </p:nvSpPr>
        <p:spPr>
          <a:xfrm>
            <a:off x="1563414" y="5906735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Let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A9B89E5-99A5-8526-1322-F6DAB7A6E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EC40E54-2FD1-B2EA-9CE2-004281F4E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63A09-1C6B-9E54-FA7F-EC680CF06608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wraps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Himself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light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,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darkness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tries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to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hide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B73B2-5937-0436-C48E-6101B05E8C37}"/>
              </a:ext>
            </a:extLst>
          </p:cNvPr>
          <p:cNvSpPr txBox="1"/>
          <p:nvPr/>
        </p:nvSpPr>
        <p:spPr>
          <a:xfrm>
            <a:off x="805088" y="5818064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4FE3-2DA3-DA93-0A88-5C086A9F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477DCDA8-089D-4090-A580-27AD3AB3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F0F2436C-AD76-E283-8C1D-6F28CA57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8F6B4-F30B-D5A5-03F6-ED3D2E377A1C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FDF3F-FE16-8436-5EBD-3302E6B8895D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8702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CB928-E391-1B89-D839-28CC7356E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EAA7060C-4C7D-384D-034B-6DA32238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56AD31A1-1A0E-7F4C-1C5B-4695E272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351C9-D3C7-F03D-B147-A42CBE609577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splendor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of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king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Clothed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majesty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7EC21-03A2-3C46-068F-D8C4197F89EA}"/>
              </a:ext>
            </a:extLst>
          </p:cNvPr>
          <p:cNvSpPr txBox="1"/>
          <p:nvPr/>
        </p:nvSpPr>
        <p:spPr>
          <a:xfrm>
            <a:off x="1563414" y="5906735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Let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663099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1E53A-5A46-7CD3-C81E-B16DC787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DD13BE58-94F4-9090-493A-050FD0B86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0B8D1E6-5FE3-B3F6-689F-C6F1AC873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47521-29FB-4434-6703-2FC51FA1BEED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wraps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Himself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light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,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darkness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tries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to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hide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731C9-ED7B-D7E3-0ED9-F7F4168DE856}"/>
              </a:ext>
            </a:extLst>
          </p:cNvPr>
          <p:cNvSpPr txBox="1"/>
          <p:nvPr/>
        </p:nvSpPr>
        <p:spPr>
          <a:xfrm>
            <a:off x="805088" y="5818064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742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B06B624-DF94-9E4D-12DE-7FEC4BCEB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3074" name="Picture 20" descr="569-1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>
            <a:fillRect/>
          </a:stretch>
        </p:blipFill>
        <p:spPr bwMode="auto">
          <a:xfrm>
            <a:off x="1028615" y="-183943"/>
            <a:ext cx="9868439" cy="541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369966-025B-DEA2-4E87-A4779E7BD9E8}"/>
              </a:ext>
            </a:extLst>
          </p:cNvPr>
          <p:cNvSpPr txBox="1"/>
          <p:nvPr/>
        </p:nvSpPr>
        <p:spPr>
          <a:xfrm>
            <a:off x="2175028" y="4879928"/>
            <a:ext cx="965890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2000" b="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굴림" panose="020B0600000101010101" pitchFamily="50" charset="-127"/>
                <a:ea typeface="굴림" panose="020B0600000101010101" pitchFamily="50" charset="-127"/>
              </a:rPr>
            </a:b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!</a:t>
            </a:r>
            <a:r>
              <a:rPr kumimoji="0" lang="en-US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Thou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hast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bought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;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Thine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we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are</a:t>
            </a:r>
            <a:r>
              <a:rPr lang="en-US" altLang="ko-KR" sz="36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 </a:t>
            </a:r>
            <a:r>
              <a:rPr kumimoji="0" lang="en-US" altLang="ko-KR" sz="28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(X2)</a:t>
            </a:r>
            <a:endParaRPr kumimoji="0" lang="ko-KR" altLang="ko-KR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0251-B863-B732-A7E7-816CA429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B1660F89-09CF-8792-44B3-FA0D91105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75872AEB-BB67-B560-D169-2A79D0C8C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29C24-1034-9D72-35A5-EA020E205B34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to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stands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and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time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in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hands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7815E-791D-415C-629A-1B8F4EF25720}"/>
              </a:ext>
            </a:extLst>
          </p:cNvPr>
          <p:cNvSpPr txBox="1"/>
          <p:nvPr/>
        </p:nvSpPr>
        <p:spPr>
          <a:xfrm>
            <a:off x="1563414" y="5906735"/>
            <a:ext cx="9324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Beginning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the end beginning and the end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431D586-95DF-C3CF-FB5A-673166D8D10D}"/>
              </a:ext>
            </a:extLst>
          </p:cNvPr>
          <p:cNvSpPr/>
          <p:nvPr/>
        </p:nvSpPr>
        <p:spPr>
          <a:xfrm>
            <a:off x="1638336" y="2132920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영원한주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시간의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관자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0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042EFB2-0508-260C-2EE2-E0CCC2E0D895}"/>
              </a:ext>
            </a:extLst>
          </p:cNvPr>
          <p:cNvSpPr/>
          <p:nvPr/>
        </p:nvSpPr>
        <p:spPr>
          <a:xfrm>
            <a:off x="909119" y="5081606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endParaRPr lang="ko-KR" altLang="en-US" sz="36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87895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07AB-6E26-CBE5-C7DB-8E2FAB06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4E03C546-A34B-66C9-FC51-991CF5A52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68B190E-6DD0-059C-4778-0DD18D7EA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93B1B-C84A-B484-EC9E-B4A5588D30DF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Godhead Three in One Father, Spirit and Son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1395C-3DDD-1E26-0337-667A1DC6AAF7}"/>
              </a:ext>
            </a:extLst>
          </p:cNvPr>
          <p:cNvSpPr txBox="1"/>
          <p:nvPr/>
        </p:nvSpPr>
        <p:spPr>
          <a:xfrm>
            <a:off x="1382136" y="5882154"/>
            <a:ext cx="108958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Lion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Lamb The Lion and the Lamb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CE3E1-1399-5252-AE30-A6D442695C02}"/>
              </a:ext>
            </a:extLst>
          </p:cNvPr>
          <p:cNvSpPr txBox="1"/>
          <p:nvPr/>
        </p:nvSpPr>
        <p:spPr>
          <a:xfrm>
            <a:off x="1839895" y="2012093"/>
            <a:ext cx="951464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삼위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아바 성령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–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635A7-6471-5F3A-D87E-AF796CA517ED}"/>
              </a:ext>
            </a:extLst>
          </p:cNvPr>
          <p:cNvSpPr txBox="1"/>
          <p:nvPr/>
        </p:nvSpPr>
        <p:spPr>
          <a:xfrm>
            <a:off x="1289481" y="4899805"/>
            <a:ext cx="9337090" cy="104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782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DA924BF3-E57F-A7BC-7DA4-E90024E3C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18638535-6557-E279-DEC7-5E818CD84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2C2FE-8E3F-D549-F6B8-3824DE97704F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0A091-A621-2561-3CDD-B0523BB483C3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0F00-1CEF-4D69-E24E-A1B4FD18F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43A90578-0099-6ACE-9321-2E6FE669E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5B6AD19C-A993-0F59-B942-C77758C3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DDF57-A714-3B86-5B1B-D3AF65AA7949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to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stands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and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time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in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hands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FF91-A6AF-DF0E-1DA6-1A5A73448592}"/>
              </a:ext>
            </a:extLst>
          </p:cNvPr>
          <p:cNvSpPr txBox="1"/>
          <p:nvPr/>
        </p:nvSpPr>
        <p:spPr>
          <a:xfrm>
            <a:off x="1563414" y="5906735"/>
            <a:ext cx="9324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Beginning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the end beginning and the end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8E89DF9-591D-F8A4-5099-789A12505A8A}"/>
              </a:ext>
            </a:extLst>
          </p:cNvPr>
          <p:cNvSpPr/>
          <p:nvPr/>
        </p:nvSpPr>
        <p:spPr>
          <a:xfrm>
            <a:off x="1638336" y="2132920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영원한주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시간의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관자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0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551525-996A-FF06-8890-0C203B92FF99}"/>
              </a:ext>
            </a:extLst>
          </p:cNvPr>
          <p:cNvSpPr/>
          <p:nvPr/>
        </p:nvSpPr>
        <p:spPr>
          <a:xfrm>
            <a:off x="909119" y="5081606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endParaRPr lang="ko-KR" altLang="en-US" sz="36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54632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9AD7-9C54-2C49-0F90-591BC9759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77B8E7E-B391-A879-132F-9E8EA237EA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A1E0C23-8028-882B-625A-AE5F1123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DA8CD-1361-C6C1-0125-D6CC29B405FC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Godhead Three in One Father, Spirit and Son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F4056-539D-3132-2A7E-29A446B7FD2C}"/>
              </a:ext>
            </a:extLst>
          </p:cNvPr>
          <p:cNvSpPr txBox="1"/>
          <p:nvPr/>
        </p:nvSpPr>
        <p:spPr>
          <a:xfrm>
            <a:off x="1382136" y="5882154"/>
            <a:ext cx="108958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Lion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Lamb The Lion and the Lamb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CCB95-C8B7-703C-B5EA-62043FF0DD6B}"/>
              </a:ext>
            </a:extLst>
          </p:cNvPr>
          <p:cNvSpPr txBox="1"/>
          <p:nvPr/>
        </p:nvSpPr>
        <p:spPr>
          <a:xfrm>
            <a:off x="1839895" y="2012093"/>
            <a:ext cx="951464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삼위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아바 성령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–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29CC7-2921-BB9B-747A-C72B8FAF0FAF}"/>
              </a:ext>
            </a:extLst>
          </p:cNvPr>
          <p:cNvSpPr txBox="1"/>
          <p:nvPr/>
        </p:nvSpPr>
        <p:spPr>
          <a:xfrm>
            <a:off x="1289481" y="4899805"/>
            <a:ext cx="9337090" cy="104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1674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8F354-F32E-87A5-B753-812D844E9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DFE96172-D29D-9367-A8CF-CE729DCFE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C61A4E9-5BAB-A001-D5D1-5BA1F495E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28E89-D2FC-1B46-D06D-9113ABB37691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B27EE-D432-7E87-B24B-D01A185EB011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3280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FBDC1-C3B0-4D24-687F-55545058E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5B73C10C-BE9E-4612-CA68-E22C5CFD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CC0791AA-6747-F7B8-FB64-C8208781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E78F7-3399-3F8F-D333-B3155F8AB0E2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F4016-C2FA-167D-7949-DB2DB1F2193A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383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6ADC4-AD0F-8C11-BB94-DA578439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5996615-8F59-42E4-192C-4D723F4195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3168835-AFFE-4876-A15F-979C0F28F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35F2C0F4-1D87-D13C-C4AA-64F7050B02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6793F4C2-ED80-EDE1-26F0-D40BF44D0E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61CA80-3963-E389-89B0-CC87FE55CDE9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6D284-1B51-B3A8-1191-C16ED88FF046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1119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6A97C-0B9C-1D2F-D21B-67474E5F4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11A889-8834-39C7-2357-5158D910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9E884E6-237F-27D9-9131-9126DD9BA3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01841C2A-6D66-AA10-977F-EE084EB4C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11B24906-C402-1379-FAA5-D8286471C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01422-D2BE-486A-A2C2-F540F22D6016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0BA2B-2787-C438-E343-F6BC417B8C91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87313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91C5-4FE9-E989-A3F0-0023EAC9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8D6DA4A-4B8E-A38C-F6EE-2BBFDBD68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3C31F81-9DF0-EB4C-EC0E-008DBB070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D6E7ECE5-A4C6-322E-DC1F-65247B30E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C92F3F96-605A-FEE6-70D6-F299838F21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CCBDE-323A-93BA-68E4-C8557F226918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F3F199-4441-73CE-11FA-28AAF4D14573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097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B7425D0-6539-9023-F912-55BE5C997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4098" name="Picture 17" descr="569-2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1"/>
          <a:stretch>
            <a:fillRect/>
          </a:stretch>
        </p:blipFill>
        <p:spPr bwMode="auto">
          <a:xfrm>
            <a:off x="1242873" y="-586717"/>
            <a:ext cx="9547649" cy="553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23B8F-DB0C-D453-565D-4A26B7B9ABB6}"/>
              </a:ext>
            </a:extLst>
          </p:cNvPr>
          <p:cNvSpPr txBox="1"/>
          <p:nvPr/>
        </p:nvSpPr>
        <p:spPr>
          <a:xfrm>
            <a:off x="2146547" y="4451199"/>
            <a:ext cx="85203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are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Thine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do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Thou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be-friend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r>
              <a:rPr lang="en-US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</a:p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Guard-ian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of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way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.</a:t>
            </a:r>
            <a:b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</a:b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Keep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flock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from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sin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de-fend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Seek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when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we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go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lang="ko-KR" altLang="ko-KR" sz="3200" b="1" dirty="0" err="1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a-stray</a:t>
            </a:r>
            <a:r>
              <a:rPr lang="ko-KR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.</a:t>
            </a:r>
            <a:endParaRPr lang="ko-KR" altLang="ko-KR" sz="16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</a:br>
            <a:endParaRPr lang="ko-KR" altLang="en-US" sz="32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4B519-9579-485A-6E31-AF0E62F9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8271A9-BBC3-3512-EF4B-CF2E8D07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7C58AF-32BD-412E-40B8-F574ECCDFE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A1437AA8-7C42-58FC-0AED-B2CD5AE53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8A16341D-7387-D109-E054-F2A3DA229F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716AB-739F-01CD-AE39-827B07E68866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9AFF1-9492-363B-67FC-2A1F670FBFD2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4484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4DDC9FF-2DEC-61B6-5766-2A44A4694C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D8BB77D-FDC3-60F3-9D41-98F9329B43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그림 1" descr="내마음의한자리-1.png">
            <a:extLst>
              <a:ext uri="{FF2B5EF4-FFF2-40B4-BE49-F238E27FC236}">
                <a16:creationId xmlns:a16="http://schemas.microsoft.com/office/drawing/2014/main" id="{F91A7D9B-214D-49CA-E49A-0703BAFB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" b="61813"/>
          <a:stretch>
            <a:fillRect/>
          </a:stretch>
        </p:blipFill>
        <p:spPr bwMode="auto">
          <a:xfrm>
            <a:off x="809229" y="97076"/>
            <a:ext cx="10135458" cy="292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1.png">
            <a:extLst>
              <a:ext uri="{FF2B5EF4-FFF2-40B4-BE49-F238E27FC236}">
                <a16:creationId xmlns:a16="http://schemas.microsoft.com/office/drawing/2014/main" id="{0EC6F90B-07A7-4BA4-BD60-1591409E0A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8" r="-1443"/>
          <a:stretch>
            <a:fillRect/>
          </a:stretch>
        </p:blipFill>
        <p:spPr bwMode="auto">
          <a:xfrm>
            <a:off x="594804" y="3904465"/>
            <a:ext cx="10349883" cy="469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3992B9-69B8-6D58-3C10-F1E9364A3F6D}"/>
              </a:ext>
            </a:extLst>
          </p:cNvPr>
          <p:cNvSpPr txBox="1"/>
          <p:nvPr/>
        </p:nvSpPr>
        <p:spPr>
          <a:xfrm>
            <a:off x="1247313" y="3275860"/>
            <a:ext cx="106887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Jesus, You so loved us all, and laid your life on the cross</a:t>
            </a:r>
            <a:b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54E7A-5950-EF4B-DD89-C5EBE8039C4F}"/>
              </a:ext>
            </a:extLst>
          </p:cNvPr>
          <p:cNvSpPr txBox="1"/>
          <p:nvPr/>
        </p:nvSpPr>
        <p:spPr>
          <a:xfrm>
            <a:off x="975008" y="6000603"/>
            <a:ext cx="11351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b="1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forgave our sins once for all and You called us righteous</a:t>
            </a:r>
            <a:endParaRPr lang="ko-KR" altLang="en-US" sz="2800" b="1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FD3A2AB-4F56-A195-0DDF-79AD4718B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2BB5C5-0413-1EE3-1D00-200B14E76B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그림 1" descr="내마음의한자리-2.png">
            <a:extLst>
              <a:ext uri="{FF2B5EF4-FFF2-40B4-BE49-F238E27FC236}">
                <a16:creationId xmlns:a16="http://schemas.microsoft.com/office/drawing/2014/main" id="{960FA0EF-3776-DB52-63C6-E3AE75CAD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51" b="61782"/>
          <a:stretch>
            <a:fillRect/>
          </a:stretch>
        </p:blipFill>
        <p:spPr bwMode="auto">
          <a:xfrm>
            <a:off x="709473" y="-318375"/>
            <a:ext cx="10304015" cy="28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2.png">
            <a:extLst>
              <a:ext uri="{FF2B5EF4-FFF2-40B4-BE49-F238E27FC236}">
                <a16:creationId xmlns:a16="http://schemas.microsoft.com/office/drawing/2014/main" id="{2D0FEB3C-A66E-4A01-1452-C1A59D941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26" r="1392"/>
          <a:stretch>
            <a:fillRect/>
          </a:stretch>
        </p:blipFill>
        <p:spPr bwMode="auto">
          <a:xfrm>
            <a:off x="882219" y="3429000"/>
            <a:ext cx="9956307" cy="47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46129-9ACF-48BD-5F32-F865A94EA331}"/>
              </a:ext>
            </a:extLst>
          </p:cNvPr>
          <p:cNvSpPr txBox="1"/>
          <p:nvPr/>
        </p:nvSpPr>
        <p:spPr>
          <a:xfrm>
            <a:off x="1352365" y="2788420"/>
            <a:ext cx="109343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have never left me alone, nor have you forsaken me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C25227-C247-3428-D001-6B0DAF30B37A}"/>
              </a:ext>
            </a:extLst>
          </p:cNvPr>
          <p:cNvSpPr txBox="1"/>
          <p:nvPr/>
        </p:nvSpPr>
        <p:spPr>
          <a:xfrm>
            <a:off x="1352365" y="5682541"/>
            <a:ext cx="1017811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You’ve loved me to death, the final price paid for me.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Jesus, my Lord and King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99B24-E81F-7165-375D-7A94F5FAC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4462DDB-61D8-5564-8E9C-7690F4A284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D0F0DAC-362C-1A11-01B2-CBEF275F7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012B24AE-700A-2BB8-E8C4-191B492EB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99827404-7120-5F7E-7DFE-3A4E3ED1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17DC6-4B8D-FD65-9263-B72594D5D970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9C016D-8F72-BEDD-2068-3133022CB967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54281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7F938-F698-51A0-AC0A-44B6754F8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1538551-C8DE-388B-4397-7CBD87D760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A7F5FC1-F986-DA40-6346-BCFFB020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1A992560-A986-2106-86E5-A32853B3A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90B90972-6CF7-0981-C902-1F4A4C3AA3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72D4C9-4044-BA97-5E40-F1FC3E96A78B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B0EF1-3CA5-945F-2836-20BFD8ED426F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80641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D2567-461C-E954-6C99-0F82571D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D276C4-5FD0-9D3C-35BE-E0A891140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253D6BE-A979-68C9-0F2B-5250DDC03D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61CAC084-4EE3-64F5-1BAB-31630958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0053F108-5253-9C3F-1AC6-25134FD7A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4E11D2-2819-9C74-14F2-F5CDA4856F6F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737656-852C-989C-EF67-FD11212D8AFB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8499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4F9CB-9BF1-7E68-2FF8-64E66652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AAC1A93-A1AA-7464-1D73-112AEF37A5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0C776B-E8C3-7204-0D94-3249FBCF49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99BA445D-C6A9-0322-A3B1-6F822BCF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51FC55E2-CA15-CF5F-C88A-E87501503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675554-4410-C195-EEB1-794E23D00766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1923D-CE4B-C90C-6E37-2E16E9B12FFA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9627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FB180-3CED-8979-A4F6-ECDB367C9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9A0BD07-0160-D2D3-2844-0168C484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455351F-4141-9F25-B0D3-C042AA9C83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그림 1" descr="내마음의한자리-3.png">
            <a:extLst>
              <a:ext uri="{FF2B5EF4-FFF2-40B4-BE49-F238E27FC236}">
                <a16:creationId xmlns:a16="http://schemas.microsoft.com/office/drawing/2014/main" id="{A8D414FA-3C39-0722-67E7-E7D0D354C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708" b="62127"/>
          <a:stretch>
            <a:fillRect/>
          </a:stretch>
        </p:blipFill>
        <p:spPr bwMode="auto">
          <a:xfrm>
            <a:off x="494190" y="-114277"/>
            <a:ext cx="9891204" cy="278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3.png">
            <a:extLst>
              <a:ext uri="{FF2B5EF4-FFF2-40B4-BE49-F238E27FC236}">
                <a16:creationId xmlns:a16="http://schemas.microsoft.com/office/drawing/2014/main" id="{CA85E494-FA6D-63A1-0BE9-1CC91BD6F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529" r="-1705"/>
          <a:stretch>
            <a:fillRect/>
          </a:stretch>
        </p:blipFill>
        <p:spPr bwMode="auto">
          <a:xfrm>
            <a:off x="757191" y="3331345"/>
            <a:ext cx="10059880" cy="456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07E928-E02F-BCA7-E3FE-CB0A707F5422}"/>
              </a:ext>
            </a:extLst>
          </p:cNvPr>
          <p:cNvSpPr txBox="1"/>
          <p:nvPr/>
        </p:nvSpPr>
        <p:spPr>
          <a:xfrm>
            <a:off x="1396014" y="2670397"/>
            <a:ext cx="9967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take Your throne,</a:t>
            </a:r>
            <a:b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622ED-43E9-951D-13A2-0A63DB464F1F}"/>
              </a:ext>
            </a:extLst>
          </p:cNvPr>
          <p:cNvSpPr txBox="1"/>
          <p:nvPr/>
        </p:nvSpPr>
        <p:spPr>
          <a:xfrm>
            <a:off x="1903151" y="5501545"/>
            <a:ext cx="93999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 alone are the treasure in my life</a:t>
            </a:r>
            <a:endParaRPr lang="ko-KR" altLang="en-US" sz="32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1610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6C5AF-886B-2290-C228-9BA63C19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9EE1301-39ED-0386-CC68-89C5C644C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5"/>
          <a:stretch>
            <a:fillRect/>
          </a:stretch>
        </p:blipFill>
        <p:spPr>
          <a:xfrm>
            <a:off x="-427321" y="2814220"/>
            <a:ext cx="5283406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F87DB91-7329-C9F3-FFE3-331F3207AD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7"/>
          <a:stretch>
            <a:fillRect/>
          </a:stretch>
        </p:blipFill>
        <p:spPr>
          <a:xfrm>
            <a:off x="5690586" y="2885241"/>
            <a:ext cx="7013360" cy="43656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122" name="그림 1" descr="내마음의한자리-4.png">
            <a:extLst>
              <a:ext uri="{FF2B5EF4-FFF2-40B4-BE49-F238E27FC236}">
                <a16:creationId xmlns:a16="http://schemas.microsoft.com/office/drawing/2014/main" id="{978E480A-C475-E138-407D-1D7D988243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" b="64239"/>
          <a:stretch>
            <a:fillRect/>
          </a:stretch>
        </p:blipFill>
        <p:spPr bwMode="auto">
          <a:xfrm>
            <a:off x="665086" y="-206374"/>
            <a:ext cx="9981460" cy="2681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 descr="내마음의한자리-4.png">
            <a:extLst>
              <a:ext uri="{FF2B5EF4-FFF2-40B4-BE49-F238E27FC236}">
                <a16:creationId xmlns:a16="http://schemas.microsoft.com/office/drawing/2014/main" id="{F930CAF1-36F7-86CC-F65F-60793A574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5" r="1524"/>
          <a:stretch>
            <a:fillRect/>
          </a:stretch>
        </p:blipFill>
        <p:spPr bwMode="auto">
          <a:xfrm>
            <a:off x="802690" y="3225124"/>
            <a:ext cx="9843856" cy="478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201E2-F98C-5C08-7B5D-75A354282274}"/>
              </a:ext>
            </a:extLst>
          </p:cNvPr>
          <p:cNvSpPr txBox="1"/>
          <p:nvPr/>
        </p:nvSpPr>
        <p:spPr>
          <a:xfrm>
            <a:off x="916618" y="2686515"/>
            <a:ext cx="10686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There is a throne in my heart, the very center of my heart</a:t>
            </a:r>
            <a:br>
              <a:rPr lang="en-US" altLang="ko-KR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br>
              <a:rPr lang="ko-KR" altLang="en-US" sz="1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FB2F0A-B7D5-B755-FBFE-AECFE8C8B8E1}"/>
              </a:ext>
            </a:extLst>
          </p:cNvPr>
          <p:cNvSpPr txBox="1"/>
          <p:nvPr/>
        </p:nvSpPr>
        <p:spPr>
          <a:xfrm>
            <a:off x="2671437" y="5552059"/>
            <a:ext cx="918463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Come, Lord Jesus and reign in me,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Your alone are my glory and hope.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  <a:t>​</a:t>
            </a:r>
            <a:br>
              <a:rPr lang="en-US" altLang="ko-KR" sz="2800" dirty="0">
                <a:latin typeface="ONE 모바일고딕 Title" panose="00000500000000000000" pitchFamily="2" charset="-127"/>
                <a:ea typeface="ONE 모바일고딕 Title" panose="00000500000000000000" pitchFamily="2" charset="-127"/>
              </a:rPr>
            </a:br>
            <a:endParaRPr lang="ko-KR" altLang="en-US" sz="2800" dirty="0"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3340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456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4DBAC8B-B2D4-E63A-A5DF-CACB5A65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6146" name="Picture 20" descr="569-3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2"/>
          <a:stretch>
            <a:fillRect/>
          </a:stretch>
        </p:blipFill>
        <p:spPr bwMode="auto">
          <a:xfrm>
            <a:off x="1438182" y="-390616"/>
            <a:ext cx="9140471" cy="515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16EEAC-39CF-086B-A04F-B4F3C4D71842}"/>
              </a:ext>
            </a:extLst>
          </p:cNvPr>
          <p:cNvSpPr txBox="1"/>
          <p:nvPr/>
        </p:nvSpPr>
        <p:spPr>
          <a:xfrm>
            <a:off x="2224511" y="4413034"/>
            <a:ext cx="8169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Thou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hast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promis-ed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re-ceive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Poor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sin-ful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tho'we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endParaRPr kumimoji="0" lang="ko-KR" altLang="ko-K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Thou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hast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mer-cy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re-lieve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Grace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cleanse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 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power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free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.</a:t>
            </a:r>
            <a:endParaRPr kumimoji="0" lang="ko-KR" altLang="ko-K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4503-8848-F5AE-86FF-8DF51A7C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4D789D5B-88EE-58CD-5262-C12D42EEA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D8CD0-2FA9-B491-C853-2BC984201E57}"/>
              </a:ext>
            </a:extLst>
          </p:cNvPr>
          <p:cNvSpPr txBox="1"/>
          <p:nvPr/>
        </p:nvSpPr>
        <p:spPr>
          <a:xfrm>
            <a:off x="935560" y="917627"/>
            <a:ext cx="1079376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r>
              <a:rPr lang="ko-KR" altLang="en-US" sz="48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너 근심 걱정 말아라</a:t>
            </a:r>
            <a:r>
              <a:rPr lang="en-US" altLang="ko-KR" sz="48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&amp;</a:t>
            </a:r>
            <a:r>
              <a:rPr lang="ko-KR" altLang="en-US" sz="48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주 안에 있는 나에게</a:t>
            </a:r>
            <a:endParaRPr lang="en-US" altLang="ko-KR" sz="48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ctr"/>
            <a:endParaRPr lang="en-US" altLang="ko-KR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ko-KR" altLang="en-US" sz="40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카리스</a:t>
            </a:r>
            <a:r>
              <a:rPr lang="ko-KR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 오케스트라 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–</a:t>
            </a:r>
            <a:r>
              <a:rPr lang="ko-KR" altLang="en-US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특주</a:t>
            </a:r>
            <a:r>
              <a:rPr lang="en-US" altLang="ko-KR" sz="40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-</a:t>
            </a:r>
          </a:p>
          <a:p>
            <a:pPr algn="r"/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43205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D6F52485-1679-FDF9-C66A-F5EC7A999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9"/>
          <a:stretch>
            <a:fillRect/>
          </a:stretch>
        </p:blipFill>
        <p:spPr bwMode="auto">
          <a:xfrm>
            <a:off x="-3386732" y="4905091"/>
            <a:ext cx="16429568" cy="4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E0B35-0705-4CDA-44D7-EADB2BA3D5C5}"/>
              </a:ext>
            </a:extLst>
          </p:cNvPr>
          <p:cNvSpPr txBox="1"/>
          <p:nvPr/>
        </p:nvSpPr>
        <p:spPr>
          <a:xfrm>
            <a:off x="1270000" y="-1466851"/>
            <a:ext cx="9652000" cy="239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667" dirty="0">
                <a:solidFill>
                  <a:srgbClr val="333333"/>
                </a:solidFill>
                <a:latin typeface="AppleSDGothicNeo"/>
              </a:rPr>
              <a:t> </a:t>
            </a:r>
          </a:p>
          <a:p>
            <a:pPr>
              <a:spcAft>
                <a:spcPts val="3200"/>
              </a:spcAft>
              <a:defRPr/>
            </a:pPr>
            <a:endParaRPr lang="en-US" altLang="ko-KR" sz="2667" dirty="0">
              <a:solidFill>
                <a:srgbClr val="555555"/>
              </a:solidFill>
              <a:latin typeface="AppleSDGothicNeo"/>
            </a:endParaRPr>
          </a:p>
          <a:p>
            <a:pPr>
              <a:spcAft>
                <a:spcPts val="3200"/>
              </a:spcAft>
              <a:defRPr/>
            </a:pPr>
            <a:endParaRPr lang="en-US" altLang="ko-KR" sz="4267" i="1" dirty="0">
              <a:solidFill>
                <a:schemeClr val="accent6">
                  <a:lumMod val="75000"/>
                </a:schemeClr>
              </a:solidFill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7794B-0661-549F-39FC-E94D53469206}"/>
              </a:ext>
            </a:extLst>
          </p:cNvPr>
          <p:cNvSpPr txBox="1"/>
          <p:nvPr/>
        </p:nvSpPr>
        <p:spPr>
          <a:xfrm>
            <a:off x="452672" y="5380776"/>
            <a:ext cx="12837814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너 근심 걱정 말아라 주 너를 지키리 주 날개 아래 거하라 주 너를 지키리</a:t>
            </a:r>
            <a:endParaRPr lang="en-US" altLang="ko-KR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pPr>
              <a:spcAft>
                <a:spcPts val="3200"/>
              </a:spcAft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 너를 지키리 아무 때나 어디서나 주 너를 지키리 늘 지켜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주시리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B2562-9775-49A7-B67D-54CA37517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E2C3AAA-0775-57E6-A56A-326402A4B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9"/>
          <a:stretch>
            <a:fillRect/>
          </a:stretch>
        </p:blipFill>
        <p:spPr bwMode="auto">
          <a:xfrm>
            <a:off x="-3386732" y="4905091"/>
            <a:ext cx="16429568" cy="4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8FCFFC-B924-C73C-F334-F74C3038E54C}"/>
              </a:ext>
            </a:extLst>
          </p:cNvPr>
          <p:cNvSpPr txBox="1"/>
          <p:nvPr/>
        </p:nvSpPr>
        <p:spPr>
          <a:xfrm>
            <a:off x="1270000" y="-1466851"/>
            <a:ext cx="9652000" cy="239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667" dirty="0">
                <a:solidFill>
                  <a:srgbClr val="333333"/>
                </a:solidFill>
                <a:latin typeface="AppleSDGothicNeo"/>
              </a:rPr>
              <a:t> </a:t>
            </a:r>
          </a:p>
          <a:p>
            <a:pPr>
              <a:spcAft>
                <a:spcPts val="3200"/>
              </a:spcAft>
              <a:defRPr/>
            </a:pPr>
            <a:endParaRPr lang="en-US" altLang="ko-KR" sz="2667" dirty="0">
              <a:solidFill>
                <a:srgbClr val="555555"/>
              </a:solidFill>
              <a:latin typeface="AppleSDGothicNeo"/>
            </a:endParaRPr>
          </a:p>
          <a:p>
            <a:pPr>
              <a:spcAft>
                <a:spcPts val="3200"/>
              </a:spcAft>
              <a:defRPr/>
            </a:pPr>
            <a:endParaRPr lang="en-US" altLang="ko-KR" sz="4267" i="1" dirty="0">
              <a:solidFill>
                <a:schemeClr val="accent6">
                  <a:lumMod val="75000"/>
                </a:schemeClr>
              </a:solidFill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FAF46-A700-B8F8-45D3-3976F9293D42}"/>
              </a:ext>
            </a:extLst>
          </p:cNvPr>
          <p:cNvSpPr txBox="1"/>
          <p:nvPr/>
        </p:nvSpPr>
        <p:spPr>
          <a:xfrm>
            <a:off x="452672" y="5380776"/>
            <a:ext cx="12837814" cy="2021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어려워 낙심 될 때에 주 너를 지키리  위험한 일을 당할 때 주 너를 지키리 </a:t>
            </a:r>
            <a:endParaRPr lang="en-US" altLang="ko-KR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pPr>
              <a:spcAft>
                <a:spcPts val="3200"/>
              </a:spcAft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 너를 지키리 아무 때나 어디서나 주 너를 지키리 늘 지켜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주시리</a:t>
            </a:r>
            <a:endParaRPr lang="ko-KR" altLang="en-US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075576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48E45-2A0C-2F21-BF34-7C0FC9CB7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A76425FD-41E0-356C-21C0-BE3CE5D95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9"/>
          <a:stretch>
            <a:fillRect/>
          </a:stretch>
        </p:blipFill>
        <p:spPr bwMode="auto">
          <a:xfrm>
            <a:off x="-3325054" y="4753414"/>
            <a:ext cx="16429568" cy="4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548C5-3419-D9D5-43DE-8647EBE140D5}"/>
              </a:ext>
            </a:extLst>
          </p:cNvPr>
          <p:cNvSpPr txBox="1"/>
          <p:nvPr/>
        </p:nvSpPr>
        <p:spPr>
          <a:xfrm>
            <a:off x="1270000" y="-1466851"/>
            <a:ext cx="9652000" cy="239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667" dirty="0">
                <a:solidFill>
                  <a:srgbClr val="333333"/>
                </a:solidFill>
                <a:latin typeface="AppleSDGothicNeo"/>
              </a:rPr>
              <a:t> </a:t>
            </a:r>
          </a:p>
          <a:p>
            <a:pPr>
              <a:spcAft>
                <a:spcPts val="3200"/>
              </a:spcAft>
              <a:defRPr/>
            </a:pPr>
            <a:endParaRPr lang="en-US" altLang="ko-KR" sz="2667" dirty="0">
              <a:solidFill>
                <a:srgbClr val="555555"/>
              </a:solidFill>
              <a:latin typeface="AppleSDGothicNeo"/>
            </a:endParaRPr>
          </a:p>
          <a:p>
            <a:pPr>
              <a:spcAft>
                <a:spcPts val="3200"/>
              </a:spcAft>
              <a:defRPr/>
            </a:pPr>
            <a:endParaRPr lang="en-US" altLang="ko-KR" sz="4267" i="1" dirty="0">
              <a:solidFill>
                <a:schemeClr val="accent6">
                  <a:lumMod val="75000"/>
                </a:schemeClr>
              </a:solidFill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A876E-5CEA-BAEA-4F0B-243DEA16A4DC}"/>
              </a:ext>
            </a:extLst>
          </p:cNvPr>
          <p:cNvSpPr txBox="1"/>
          <p:nvPr/>
        </p:nvSpPr>
        <p:spPr>
          <a:xfrm>
            <a:off x="-645814" y="5379184"/>
            <a:ext cx="128378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 안에 있는 나에게 딴 근심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있으랴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십자가 밑에 나아가 내 짐을 풀었네</a:t>
            </a:r>
          </a:p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주님을 찬송하면서 할렐루야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할렐루야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 내 앞길 멀고 험해도 </a:t>
            </a:r>
            <a:endParaRPr lang="en-US" altLang="ko-KR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나 주님만 따라가리</a:t>
            </a:r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895639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4AB05-866F-1A36-14C2-C6293C091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8B4F9D5B-4DB2-4666-C8F8-42C151CDC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9"/>
          <a:stretch>
            <a:fillRect/>
          </a:stretch>
        </p:blipFill>
        <p:spPr bwMode="auto">
          <a:xfrm>
            <a:off x="-3416448" y="4601014"/>
            <a:ext cx="16429568" cy="4513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99F569-8C25-F78F-0818-19C56FE25A3E}"/>
              </a:ext>
            </a:extLst>
          </p:cNvPr>
          <p:cNvSpPr txBox="1"/>
          <p:nvPr/>
        </p:nvSpPr>
        <p:spPr>
          <a:xfrm>
            <a:off x="1270000" y="-1466851"/>
            <a:ext cx="9652000" cy="23905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3200"/>
              </a:spcAft>
              <a:defRPr/>
            </a:pPr>
            <a:r>
              <a:rPr lang="ko-KR" altLang="en-US" sz="2667" dirty="0">
                <a:solidFill>
                  <a:srgbClr val="333333"/>
                </a:solidFill>
                <a:latin typeface="AppleSDGothicNeo"/>
              </a:rPr>
              <a:t> </a:t>
            </a:r>
          </a:p>
          <a:p>
            <a:pPr>
              <a:spcAft>
                <a:spcPts val="3200"/>
              </a:spcAft>
              <a:defRPr/>
            </a:pPr>
            <a:endParaRPr lang="en-US" altLang="ko-KR" sz="2667" dirty="0">
              <a:solidFill>
                <a:srgbClr val="555555"/>
              </a:solidFill>
              <a:latin typeface="AppleSDGothicNeo"/>
            </a:endParaRPr>
          </a:p>
          <a:p>
            <a:pPr>
              <a:spcAft>
                <a:spcPts val="3200"/>
              </a:spcAft>
              <a:defRPr/>
            </a:pPr>
            <a:endParaRPr lang="en-US" altLang="ko-KR" sz="4267" i="1" dirty="0">
              <a:solidFill>
                <a:schemeClr val="accent6">
                  <a:lumMod val="75000"/>
                </a:schemeClr>
              </a:solidFill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314DA5-1168-076E-EEB9-DC0CF529397D}"/>
              </a:ext>
            </a:extLst>
          </p:cNvPr>
          <p:cNvSpPr txBox="1"/>
          <p:nvPr/>
        </p:nvSpPr>
        <p:spPr>
          <a:xfrm>
            <a:off x="-645814" y="4980563"/>
            <a:ext cx="128378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주님을 찬송하면서 할렐루야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할렐루야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내 앞길 멀고 험해도 </a:t>
            </a:r>
            <a:endParaRPr lang="en-US" altLang="ko-KR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주님만</a:t>
            </a:r>
            <a:r>
              <a:rPr lang="en-US" altLang="ko-KR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! 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주님만</a:t>
            </a:r>
            <a:r>
              <a:rPr lang="en-US" altLang="ko-KR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!</a:t>
            </a:r>
          </a:p>
          <a:p>
            <a:pPr algn="ctr">
              <a:defRPr/>
            </a:pP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 너를 지키리 아무 때나 어디서나</a:t>
            </a:r>
            <a:r>
              <a:rPr lang="en-US" altLang="ko-KR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 너를 지키리 늘 지켜 </a:t>
            </a:r>
            <a:r>
              <a:rPr lang="ko-KR" altLang="en-US" sz="2800" i="1" dirty="0" err="1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주시리</a:t>
            </a:r>
            <a:r>
              <a:rPr lang="ko-KR" altLang="en-US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 </a:t>
            </a:r>
            <a:r>
              <a:rPr lang="en-US" altLang="ko-KR" sz="2800" i="1" dirty="0"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~</a:t>
            </a:r>
            <a:endParaRPr lang="ko-KR" altLang="en-US" sz="2800" i="1" dirty="0"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pPr algn="ctr">
              <a:defRPr/>
            </a:pPr>
            <a:r>
              <a:rPr lang="ko-KR" altLang="en-US" sz="1600" i="1" dirty="0">
                <a:solidFill>
                  <a:srgbClr val="7030A0"/>
                </a:solidFill>
                <a:latin typeface="ONE 모바일고딕 Title OTF" panose="00000500000000000000" pitchFamily="50" charset="-127"/>
                <a:ea typeface="ONE 모바일고딕 Title OTF" panose="00000500000000000000" pitchFamily="50" charset="-127"/>
              </a:rPr>
              <a:t>​</a:t>
            </a:r>
            <a:endParaRPr lang="ko-KR" altLang="en-US" sz="1000" i="1" dirty="0">
              <a:solidFill>
                <a:srgbClr val="7030A0"/>
              </a:solidFill>
              <a:latin typeface="ONE 모바일고딕 Title OTF" panose="00000500000000000000" pitchFamily="50" charset="-127"/>
              <a:ea typeface="ONE 모바일고딕 Title OTF" panose="00000500000000000000" pitchFamily="50" charset="-127"/>
            </a:endParaRPr>
          </a:p>
          <a:p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411984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2D19AE-B7D9-EF0A-C44C-6A7D1AD8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8FFE5C-853C-F151-6B26-3D63C54F6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0948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8673574-BF05-4A3A-BD4E-C646E41BE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33" b="60091"/>
          <a:stretch>
            <a:fillRect/>
          </a:stretch>
        </p:blipFill>
        <p:spPr bwMode="auto">
          <a:xfrm>
            <a:off x="346229" y="-563644"/>
            <a:ext cx="11641349" cy="34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51C03A5-BF07-352F-4971-EF64A528D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9" r="-4563"/>
          <a:stretch>
            <a:fillRect/>
          </a:stretch>
        </p:blipFill>
        <p:spPr bwMode="auto">
          <a:xfrm>
            <a:off x="266331" y="3298811"/>
            <a:ext cx="12159696" cy="53095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3CAB6-0389-BF47-BCCD-57BA51498180}"/>
              </a:ext>
            </a:extLst>
          </p:cNvPr>
          <p:cNvSpPr txBox="1"/>
          <p:nvPr/>
        </p:nvSpPr>
        <p:spPr>
          <a:xfrm>
            <a:off x="1980888" y="2830418"/>
            <a:ext cx="9499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Name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above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names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Worthy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of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praise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C293-4097-3B1C-A723-CE2FC6002703}"/>
              </a:ext>
            </a:extLst>
          </p:cNvPr>
          <p:cNvSpPr txBox="1"/>
          <p:nvPr/>
        </p:nvSpPr>
        <p:spPr>
          <a:xfrm>
            <a:off x="1331902" y="5691986"/>
            <a:ext cx="9670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My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heart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lang="en-US" altLang="ko-KR" sz="1600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457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5469CAC-299C-2929-8123-F09C4D24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94" y="-2301020"/>
            <a:ext cx="12228494" cy="9159020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A7BD94F3-F8EB-8F2F-0D33-5C604C840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269" y="3405963"/>
            <a:ext cx="11678291" cy="2110649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42CF6AEE-C2DF-98B2-82E1-57EE1D68EE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" y="121205"/>
            <a:ext cx="11678291" cy="61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915F0A-EDEA-088B-F268-E5DAB8D2E633}"/>
              </a:ext>
            </a:extLst>
          </p:cNvPr>
          <p:cNvSpPr txBox="1"/>
          <p:nvPr/>
        </p:nvSpPr>
        <p:spPr>
          <a:xfrm>
            <a:off x="1307976" y="5980662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Wider than the ocean, much higher than the sky 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64824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F5665-4929-ED0E-E323-61D0266D0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2BDAB5F-3EC3-6FFD-8468-6DA22C22F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15" y="-2456301"/>
            <a:ext cx="12435815" cy="931430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CE1F6F83-020D-3F77-EDB8-FDFCC1D0A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397" y="3376385"/>
            <a:ext cx="11393965" cy="216346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3074" name="그림 1">
            <a:extLst>
              <a:ext uri="{FF2B5EF4-FFF2-40B4-BE49-F238E27FC236}">
                <a16:creationId xmlns:a16="http://schemas.microsoft.com/office/drawing/2014/main" id="{7817AE5B-5B60-4C54-D3D8-C9D9325C5F2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6" y="276102"/>
            <a:ext cx="11393965" cy="630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21C10-9837-2C8F-CC38-326930507935}"/>
              </a:ext>
            </a:extLst>
          </p:cNvPr>
          <p:cNvSpPr txBox="1"/>
          <p:nvPr/>
        </p:nvSpPr>
        <p:spPr>
          <a:xfrm>
            <a:off x="2053700" y="5906538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Grace of our Lord fills this place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93579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282D-C93B-A3BC-2F4C-F4E97301E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554697F-F244-E329-B875-3F6888C92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8" y="-2243316"/>
            <a:ext cx="12323316" cy="923004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EE791B14-19BF-5205-66EB-EB8D970F4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263" y="3348919"/>
            <a:ext cx="10751497" cy="2184595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4098" name="그림 1">
            <a:extLst>
              <a:ext uri="{FF2B5EF4-FFF2-40B4-BE49-F238E27FC236}">
                <a16:creationId xmlns:a16="http://schemas.microsoft.com/office/drawing/2014/main" id="{FFDE8BC9-5DB5-56A4-981E-D5F3A4EE59B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1" y="0"/>
            <a:ext cx="10751497" cy="636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ABCA25-78CE-E223-B79F-4C19C4E2423B}"/>
              </a:ext>
            </a:extLst>
          </p:cNvPr>
          <p:cNvSpPr txBox="1"/>
          <p:nvPr/>
        </p:nvSpPr>
        <p:spPr>
          <a:xfrm>
            <a:off x="2897078" y="5721510"/>
            <a:ext cx="10884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Lord God, He is my living God  </a:t>
            </a:r>
          </a:p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Let’s the abundance of His love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616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CEB4945-BC38-B68D-48E1-22949232A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5122" name="Picture 20" descr="569-2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1015338" y="-377329"/>
            <a:ext cx="10161323" cy="549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B5FA78-8719-026F-05E8-EFD4FA751F31}"/>
              </a:ext>
            </a:extLst>
          </p:cNvPr>
          <p:cNvSpPr txBox="1"/>
          <p:nvPr/>
        </p:nvSpPr>
        <p:spPr>
          <a:xfrm>
            <a:off x="88778" y="5113538"/>
            <a:ext cx="121801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Jesus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!</a:t>
            </a:r>
            <a:r>
              <a:rPr lang="en-US" altLang="ko-KR" sz="3600" b="1" dirty="0">
                <a:solidFill>
                  <a:srgbClr val="009E2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Hear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endParaRPr kumimoji="0" lang="en-US" altLang="ko-KR" sz="3600" b="1" i="0" u="none" strike="noStrike" cap="none" normalizeH="0" baseline="0" dirty="0">
              <a:ln>
                <a:noFill/>
              </a:ln>
              <a:solidFill>
                <a:srgbClr val="009E25"/>
              </a:solidFill>
              <a:effectLst/>
              <a:latin typeface="Segoe UI Black" panose="020B0A02040204020203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O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hear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when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we</a:t>
            </a:r>
            <a: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pray</a:t>
            </a:r>
            <a:r>
              <a:rPr lang="en-US" altLang="ko-KR" sz="3600" b="1" dirty="0">
                <a:solidFill>
                  <a:srgbClr val="009E25"/>
                </a:solidFill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(x2)</a:t>
            </a:r>
            <a:br>
              <a:rPr kumimoji="0" lang="ko-KR" altLang="ko-KR" sz="36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</a:br>
            <a:endParaRPr kumimoji="0" lang="ko-KR" altLang="ko-K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83C14-79F6-1093-C395-839E7358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8665A4F-15E2-E7C0-51D0-A8D2331C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38" y="-2145660"/>
            <a:ext cx="12358875" cy="9256674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7B1F66A2-1371-DED8-6775-BB61F73CC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442" y="3399625"/>
            <a:ext cx="11363210" cy="214022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5122" name="그림 1">
            <a:extLst>
              <a:ext uri="{FF2B5EF4-FFF2-40B4-BE49-F238E27FC236}">
                <a16:creationId xmlns:a16="http://schemas.microsoft.com/office/drawing/2014/main" id="{B0211B02-4FD6-B24D-B23D-A19A8FA4051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2" y="280596"/>
            <a:ext cx="11363210" cy="6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075A0E-6547-4673-A4F4-59B5717948A5}"/>
              </a:ext>
            </a:extLst>
          </p:cNvPr>
          <p:cNvSpPr txBox="1"/>
          <p:nvPr/>
        </p:nvSpPr>
        <p:spPr>
          <a:xfrm>
            <a:off x="2000434" y="613089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Overflow from the depths of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186240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1DF74-CC05-1E64-65AA-2CF1BA0FE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E9D8618-254C-F211-F16A-DFF061CD4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140A2F8E-FF08-E8FF-7F52-82B60A9F4F8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76AB133-4F22-4822-F8E2-22448814308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6AFD76-C296-ACD1-BFD6-8F228E027383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077618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D3E15-E894-5C2C-D412-23F343142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9C7EFAC-F367-20B7-6A8C-15FC9A9B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2BAF988E-D3DA-85C8-4C4E-778841FD96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D4B93A8D-7D18-749C-CAF3-4362592CA9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208D4A-10E2-B4F6-F5C7-4A4213C7B22C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7516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75478-3856-EF31-138E-207AF6A66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A49198C-70F8-B727-AF4C-84D6F04B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D87A73B1-D3F9-90E1-415C-7F2576772A97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D8A929E-9EAF-DA9A-13F7-5D8CB404A4F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C58159-EC47-5B5F-4E58-341D4946BE00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86240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53F2-1FC8-6302-13DC-9A59D599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B9526B0-6CDF-BF0E-B749-9DD031A2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35C10633-E4E7-59E1-DCAE-88234D6C53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BE9B3DE4-93F1-DEEB-BD09-C66A042173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664BF4-7673-FDCE-E825-643BCD9E55F0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46572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B7C86-E39E-6AA7-8134-E662D4D4F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2143F1E-6771-45DC-7120-A8A9F481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08" y="-35511"/>
            <a:ext cx="13192218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DE67F93D-19E6-C396-8CA8-472648E1A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그림 1">
            <a:extLst>
              <a:ext uri="{FF2B5EF4-FFF2-40B4-BE49-F238E27FC236}">
                <a16:creationId xmlns:a16="http://schemas.microsoft.com/office/drawing/2014/main" id="{ECE6E391-3785-36AF-4FCB-9FB20C3125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4" y="842962"/>
            <a:ext cx="10504271" cy="582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852540-2ABB-07A9-6DC3-0EE1F70ECCB3}"/>
              </a:ext>
            </a:extLst>
          </p:cNvPr>
          <p:cNvSpPr txBox="1"/>
          <p:nvPr/>
        </p:nvSpPr>
        <p:spPr>
          <a:xfrm>
            <a:off x="2284520" y="5917343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143346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00E26-1918-0B72-016B-2F5FB3BF6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7F8FF76-3EAB-42D4-485E-636913434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94" y="-2301020"/>
            <a:ext cx="12228494" cy="9159020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BF5354EA-670E-2682-AD40-3EFE73AB1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269" y="3405963"/>
            <a:ext cx="11678291" cy="2110649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D47CC517-2BA8-B50D-6C96-2445D98C66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" y="121205"/>
            <a:ext cx="11678291" cy="61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F6D7A-8417-D4E5-6A8F-2045BF79693B}"/>
              </a:ext>
            </a:extLst>
          </p:cNvPr>
          <p:cNvSpPr txBox="1"/>
          <p:nvPr/>
        </p:nvSpPr>
        <p:spPr>
          <a:xfrm>
            <a:off x="1307976" y="5980662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Wider than the ocean, much higher than the sky 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12788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0F594-1E5F-F5DE-5B23-6E5851824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A847BB5-8033-3A48-235D-D3B7263A5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15" y="-2456301"/>
            <a:ext cx="12435815" cy="931430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B9AFCC1E-51E5-323B-8A14-8B7940B34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397" y="3376385"/>
            <a:ext cx="11393965" cy="216346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3074" name="그림 1">
            <a:extLst>
              <a:ext uri="{FF2B5EF4-FFF2-40B4-BE49-F238E27FC236}">
                <a16:creationId xmlns:a16="http://schemas.microsoft.com/office/drawing/2014/main" id="{5E849EBE-11EE-A1B2-8E0E-0E657391D3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6" y="276102"/>
            <a:ext cx="11393965" cy="630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11A39-2EB6-C378-8DC6-5DCE28805375}"/>
              </a:ext>
            </a:extLst>
          </p:cNvPr>
          <p:cNvSpPr txBox="1"/>
          <p:nvPr/>
        </p:nvSpPr>
        <p:spPr>
          <a:xfrm>
            <a:off x="2053700" y="5906538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Grace of our Lord fills this place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86822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C727C-2E5C-D9D9-D9EC-B13171307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7B8A3FE-EC95-FE9C-D79A-21549A88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8" y="-2243316"/>
            <a:ext cx="12323316" cy="923004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41F1A149-E1EE-8284-367C-6433077453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263" y="3348919"/>
            <a:ext cx="10751497" cy="2184595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4098" name="그림 1">
            <a:extLst>
              <a:ext uri="{FF2B5EF4-FFF2-40B4-BE49-F238E27FC236}">
                <a16:creationId xmlns:a16="http://schemas.microsoft.com/office/drawing/2014/main" id="{7F11C81B-AC62-CBEF-0D8C-482A7878895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1" y="0"/>
            <a:ext cx="10751497" cy="636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9B6B0-F00B-0766-29F9-370C46E42C70}"/>
              </a:ext>
            </a:extLst>
          </p:cNvPr>
          <p:cNvSpPr txBox="1"/>
          <p:nvPr/>
        </p:nvSpPr>
        <p:spPr>
          <a:xfrm>
            <a:off x="2897078" y="5721510"/>
            <a:ext cx="10884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Lord God, He is my living God  </a:t>
            </a:r>
          </a:p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Let’s the abundance of His love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904030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8DA7F-A00C-6187-3763-1F76D375E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C819B1-845A-E252-658D-ED98DF2A2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38" y="-2145660"/>
            <a:ext cx="12358875" cy="9256674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A511133C-8C6F-96C3-3B4D-1AADA2D69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442" y="3399625"/>
            <a:ext cx="11363210" cy="214022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5122" name="그림 1">
            <a:extLst>
              <a:ext uri="{FF2B5EF4-FFF2-40B4-BE49-F238E27FC236}">
                <a16:creationId xmlns:a16="http://schemas.microsoft.com/office/drawing/2014/main" id="{D3E51DB2-BD0D-9D30-0615-03A58C9170E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2" y="280596"/>
            <a:ext cx="11363210" cy="6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CF235F-B67C-6FCC-68BE-16473BB37E1A}"/>
              </a:ext>
            </a:extLst>
          </p:cNvPr>
          <p:cNvSpPr txBox="1"/>
          <p:nvPr/>
        </p:nvSpPr>
        <p:spPr>
          <a:xfrm>
            <a:off x="2000434" y="613089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Overflow from the depths of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4795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C7B11E8-ABE5-2677-50D1-4A0FCA843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7170" name="Picture 20" descr="569-3-2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>
            <a:fillRect/>
          </a:stretch>
        </p:blipFill>
        <p:spPr bwMode="auto">
          <a:xfrm>
            <a:off x="802234" y="-354927"/>
            <a:ext cx="10374467" cy="5606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9DBF8-6A8B-05AB-074F-B819A64EF7D1}"/>
              </a:ext>
            </a:extLst>
          </p:cNvPr>
          <p:cNvSpPr txBox="1"/>
          <p:nvPr/>
        </p:nvSpPr>
        <p:spPr>
          <a:xfrm>
            <a:off x="490861" y="5180094"/>
            <a:ext cx="11210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,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Je-sus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!</a:t>
            </a:r>
            <a:r>
              <a:rPr lang="en-US" altLang="ko-KR" sz="3600" dirty="0">
                <a:solidFill>
                  <a:srgbClr val="009E2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We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will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ear-ly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turn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to</a:t>
            </a:r>
            <a:r>
              <a:rPr kumimoji="0" lang="ko-KR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</a:t>
            </a:r>
            <a:r>
              <a:rPr kumimoji="0" lang="ko-KR" altLang="ko-KR" sz="3600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Thee</a:t>
            </a:r>
            <a:r>
              <a:rPr kumimoji="0" lang="en-US" altLang="ko-KR" sz="3600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Segoe UI Black" panose="020B0A02040204020203" pitchFamily="34" charset="0"/>
                <a:ea typeface="굴림" panose="020B0600000101010101" pitchFamily="50" charset="-127"/>
                <a:cs typeface="Arial" panose="020B0604020202020204" pitchFamily="34" charset="0"/>
              </a:rPr>
              <a:t> (x2)</a:t>
            </a:r>
            <a:endParaRPr lang="en-US" altLang="ko-KR" sz="3600" dirty="0">
              <a:solidFill>
                <a:srgbClr val="009E25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EDF4-122D-5DB5-B7F0-10591C90A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7ACCB621-9F40-FD4E-FD82-218BB00DE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696E71A2-46E9-C9F6-A789-528DEAEA277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6A12F1D-0A5A-0258-982E-D44C0288B911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CE207-1DDA-E94A-1883-C709E74974B7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79972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A1941-2001-1AD4-CE59-032B417B7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434142C-DCCA-0A23-13A7-E122168C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C02BC9B3-CAC6-D8E1-5472-CE1133179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1EFCDAE4-D32D-93EF-7ED6-330F5975666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21D089-6632-1255-B05F-32050D150BDA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55969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A0543-95BD-A65B-E58C-0FD5E6ECB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B13868E-72EE-D647-984B-53CC52358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4E9E081F-09BC-396C-F17A-89B648655A8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8E6D3E49-C28F-DB00-6EBD-33AED0324C4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EDCDB4-4CC2-77A2-A3F6-EE8B95067FB2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86757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5209C-27AB-D4E0-AB00-29B99764F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71C4464-55CD-B7AE-088A-80084451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8BB1090C-6D1D-7149-727D-A2C368AB5C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B14A9C85-53F1-410E-41E5-A66ED8F4F3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3A08F-1592-FAD9-2DD6-A3A94DB9F7FC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6024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C664-7076-240A-58AC-97FB49D44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CA6729C-B89A-84B8-DB66-FCB8638C3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08" y="-35511"/>
            <a:ext cx="13192218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4B3F669B-BB85-7296-47CD-17804F8FD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그림 1">
            <a:extLst>
              <a:ext uri="{FF2B5EF4-FFF2-40B4-BE49-F238E27FC236}">
                <a16:creationId xmlns:a16="http://schemas.microsoft.com/office/drawing/2014/main" id="{BE8479E8-253A-F367-3EE2-688A97CA06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4" y="842962"/>
            <a:ext cx="10504271" cy="582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64D7F-4221-C893-DF8D-D3C6BB834377}"/>
              </a:ext>
            </a:extLst>
          </p:cNvPr>
          <p:cNvSpPr txBox="1"/>
          <p:nvPr/>
        </p:nvSpPr>
        <p:spPr>
          <a:xfrm>
            <a:off x="2284520" y="5917343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55790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E7579-4BA3-347F-AD33-169E059EF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DB3CE05-9628-4A6D-BC79-53545CC4B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94" y="-2301020"/>
            <a:ext cx="12228494" cy="9159020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9D0E9F36-E8CE-4CCA-68FD-658D65D6E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269" y="3405963"/>
            <a:ext cx="11678291" cy="2110649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BDCC9561-C171-BE3E-29A1-BE3AF2F2C0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" y="121205"/>
            <a:ext cx="11678291" cy="61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FD186B-DFC1-61E5-2800-405E54243D3A}"/>
              </a:ext>
            </a:extLst>
          </p:cNvPr>
          <p:cNvSpPr txBox="1"/>
          <p:nvPr/>
        </p:nvSpPr>
        <p:spPr>
          <a:xfrm>
            <a:off x="1307976" y="5980662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Wider than the ocean, much higher than the sky 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00844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F334E-27B5-2DAC-E239-F1E86E23C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7907B81-FBCD-BD17-D3B8-DA4B2C7F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3815" y="-2456301"/>
            <a:ext cx="12435815" cy="931430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33A71353-D9E1-4609-5DB5-0859B071E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7397" y="3376385"/>
            <a:ext cx="11393965" cy="216346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3074" name="그림 1">
            <a:extLst>
              <a:ext uri="{FF2B5EF4-FFF2-40B4-BE49-F238E27FC236}">
                <a16:creationId xmlns:a16="http://schemas.microsoft.com/office/drawing/2014/main" id="{EFDFF358-ED1F-D2EB-1B67-EEA6CC008F7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6" y="276102"/>
            <a:ext cx="11393965" cy="630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DB88F0-2DC8-2ECF-68D8-112F99EFFEF7}"/>
              </a:ext>
            </a:extLst>
          </p:cNvPr>
          <p:cNvSpPr txBox="1"/>
          <p:nvPr/>
        </p:nvSpPr>
        <p:spPr>
          <a:xfrm>
            <a:off x="2053700" y="5906538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Grace of our Lord fills this place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064570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295A5-D694-EAD8-67DE-A6005CF0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EACBB7A-BF78-35A0-4913-94C67B4D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58" y="-2243316"/>
            <a:ext cx="12323316" cy="9230041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265D9957-FAEB-1D19-51DE-15FF5AC55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263" y="3348919"/>
            <a:ext cx="10751497" cy="2184595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4098" name="그림 1">
            <a:extLst>
              <a:ext uri="{FF2B5EF4-FFF2-40B4-BE49-F238E27FC236}">
                <a16:creationId xmlns:a16="http://schemas.microsoft.com/office/drawing/2014/main" id="{487A5E82-6A3B-B118-40BE-3C6C4475A8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51" y="0"/>
            <a:ext cx="10751497" cy="636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E968ED-C8E7-663D-4432-E536A80015FC}"/>
              </a:ext>
            </a:extLst>
          </p:cNvPr>
          <p:cNvSpPr txBox="1"/>
          <p:nvPr/>
        </p:nvSpPr>
        <p:spPr>
          <a:xfrm>
            <a:off x="2897078" y="5721510"/>
            <a:ext cx="10884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The Lord God, He is my living God  </a:t>
            </a:r>
          </a:p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 Let’s the abundance of His love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18465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C5D78-0BD9-C940-8CD6-8B13B28B8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3175139-ABFB-60FF-1AD0-030D2D84C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38" y="-2145660"/>
            <a:ext cx="12358875" cy="9256674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A9086E3D-250A-64E7-464B-B7903A1CC7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442" y="3399625"/>
            <a:ext cx="11363210" cy="2140227"/>
          </a:xfrm>
        </p:spPr>
        <p:txBody>
          <a:bodyPr/>
          <a:lstStyle/>
          <a:p>
            <a:endParaRPr lang="ko-KR" altLang="en-US"/>
          </a:p>
        </p:txBody>
      </p:sp>
      <p:pic>
        <p:nvPicPr>
          <p:cNvPr id="5122" name="그림 1">
            <a:extLst>
              <a:ext uri="{FF2B5EF4-FFF2-40B4-BE49-F238E27FC236}">
                <a16:creationId xmlns:a16="http://schemas.microsoft.com/office/drawing/2014/main" id="{89F3345B-FB0A-4998-D7E8-2B63AE35D8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2" y="280596"/>
            <a:ext cx="11363210" cy="6238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C24F5-8E26-0129-31C5-98B0F837C4DC}"/>
              </a:ext>
            </a:extLst>
          </p:cNvPr>
          <p:cNvSpPr txBox="1"/>
          <p:nvPr/>
        </p:nvSpPr>
        <p:spPr>
          <a:xfrm>
            <a:off x="2000434" y="613089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Overflow from the depths of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43938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819D-6026-4CB9-CDDE-C1F0BF3BE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2D6F93E-C962-4764-E1F6-5F272AD48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2F0A458-2F5A-8BA0-FFCB-99FE481587A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A867963-7E43-1FBC-AF6D-ECAA0D4C1B7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4570B-4864-86EF-A27B-580A33032A83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12830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A803E82-E27C-1C24-2DF4-7C98B6F2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479" y="0"/>
            <a:ext cx="21365303" cy="3977196"/>
          </a:xfrm>
          <a:prstGeom prst="rect">
            <a:avLst/>
          </a:prstGeom>
        </p:spPr>
      </p:pic>
      <p:pic>
        <p:nvPicPr>
          <p:cNvPr id="8194" name="Picture 20" descr="569-4-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>
            <a:fillRect/>
          </a:stretch>
        </p:blipFill>
        <p:spPr bwMode="auto">
          <a:xfrm>
            <a:off x="1144025" y="-585926"/>
            <a:ext cx="9903950" cy="542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6EB23-C197-2C3A-A713-4613E4E1FC53}"/>
              </a:ext>
            </a:extLst>
          </p:cNvPr>
          <p:cNvSpPr txBox="1"/>
          <p:nvPr/>
        </p:nvSpPr>
        <p:spPr>
          <a:xfrm>
            <a:off x="298140" y="4320088"/>
            <a:ext cx="118938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Ear-ly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let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seek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fa-vor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Ear-ly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let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us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do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;</a:t>
            </a:r>
            <a:b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</a:b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Bless-ed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Lord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on-ly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Sav-iour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,</a:t>
            </a:r>
            <a:r>
              <a:rPr lang="en-US" altLang="ko-KR" sz="3200" b="1" dirty="0">
                <a:solidFill>
                  <a:srgbClr val="009E25"/>
                </a:solidFill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With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love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bos-oms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fill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009E25"/>
                </a:solidFill>
                <a:effectLst/>
                <a:latin typeface="ONE 모바일고딕 Title" panose="00000500000000000000" pitchFamily="2" charset="-127"/>
                <a:ea typeface="ONE 모바일고딕 Title" panose="00000500000000000000" pitchFamily="2" charset="-127"/>
                <a:cs typeface="Arial" panose="020B0604020202020204" pitchFamily="34" charset="0"/>
              </a:rPr>
              <a:t>.</a:t>
            </a:r>
            <a:endParaRPr kumimoji="0" lang="ko-KR" altLang="ko-K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ONE 모바일고딕 Title" panose="00000500000000000000" pitchFamily="2" charset="-127"/>
              <a:ea typeface="ONE 모바일고딕 Title" panose="00000500000000000000" pitchFamily="2" charset="-127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C983F-2BA1-B407-894F-3E417B89A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2C9953E-0004-C376-3273-FC0371873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EF111A86-7E20-9691-906C-CF021D9AD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36E51F42-9702-A94F-832E-E9DA5511B8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21A2FC-D67D-A941-20D2-BE0EADA26462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55487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88107-5CC4-BDE4-487C-8AB113D5D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73433FB-C985-1C88-8AD1-E1C6FB1B1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0730"/>
            <a:ext cx="12339961" cy="9128730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721401AF-201A-1B81-8BDF-3575D0683BF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87" b="46495"/>
          <a:stretch>
            <a:fillRect/>
          </a:stretch>
        </p:blipFill>
        <p:spPr bwMode="auto">
          <a:xfrm>
            <a:off x="1114878" y="150920"/>
            <a:ext cx="6791762" cy="319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51AAE70E-5567-28C8-F2EE-F959ABD9122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605406" y="3429000"/>
            <a:ext cx="7365713" cy="211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8D06A1-89CC-0C42-407A-995F10F3EB89}"/>
              </a:ext>
            </a:extLst>
          </p:cNvPr>
          <p:cNvSpPr txBox="1"/>
          <p:nvPr/>
        </p:nvSpPr>
        <p:spPr>
          <a:xfrm>
            <a:off x="1032768" y="5906321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I’ve got peace like a river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59864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53468-9811-DDE1-3DDF-D654E422B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801A51-C6F0-1583-01F7-21CCFB638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54" y="-99391"/>
            <a:ext cx="1268619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AE0666A2-6188-A9BA-4DCF-74491D5CD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BF193C89-6414-57E5-7506-B4CA8FA32EB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57" y="370643"/>
            <a:ext cx="10059886" cy="61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B45421-6CF8-8E46-2ABD-BAD0539A3720}"/>
              </a:ext>
            </a:extLst>
          </p:cNvPr>
          <p:cNvSpPr txBox="1"/>
          <p:nvPr/>
        </p:nvSpPr>
        <p:spPr>
          <a:xfrm>
            <a:off x="2053700" y="5795516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13777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55C68-E617-00CF-6B60-FB359980F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16219C5-A49A-9C29-B38D-ADF5E4CE6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208" y="-35511"/>
            <a:ext cx="13192218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47A89434-0806-B304-7262-D985330499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그림 1">
            <a:extLst>
              <a:ext uri="{FF2B5EF4-FFF2-40B4-BE49-F238E27FC236}">
                <a16:creationId xmlns:a16="http://schemas.microsoft.com/office/drawing/2014/main" id="{0E77E088-7D73-7F16-C987-AAC8FD43F7D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4" y="842962"/>
            <a:ext cx="10504271" cy="582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5C45B3-00EC-715F-FB83-0D979A21DA3C}"/>
              </a:ext>
            </a:extLst>
          </p:cNvPr>
          <p:cNvSpPr txBox="1"/>
          <p:nvPr/>
        </p:nvSpPr>
        <p:spPr>
          <a:xfrm>
            <a:off x="2284520" y="5917343"/>
            <a:ext cx="10884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 river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9937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7003-B432-3261-9FDB-1FC8F0371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68E7636-782F-0D94-E9CD-693E63A06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1"/>
            <a:ext cx="12192000" cy="6957392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2D9A10D4-7B1D-6F5B-5F50-9F1D004CC4C8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6" t="52552"/>
          <a:stretch>
            <a:fillRect/>
          </a:stretch>
        </p:blipFill>
        <p:spPr bwMode="auto">
          <a:xfrm>
            <a:off x="5823752" y="3547658"/>
            <a:ext cx="4996646" cy="231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C1242A4E-F7AA-5EA2-42BE-B86728CE444E}"/>
              </a:ext>
            </a:extLst>
          </p:cNvPr>
          <p:cNvSpPr/>
          <p:nvPr/>
        </p:nvSpPr>
        <p:spPr>
          <a:xfrm>
            <a:off x="5459144" y="4429919"/>
            <a:ext cx="541662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</a:t>
            </a:r>
          </a:p>
        </p:txBody>
      </p:sp>
      <p:pic>
        <p:nvPicPr>
          <p:cNvPr id="6" name="그림 1">
            <a:extLst>
              <a:ext uri="{FF2B5EF4-FFF2-40B4-BE49-F238E27FC236}">
                <a16:creationId xmlns:a16="http://schemas.microsoft.com/office/drawing/2014/main" id="{D681CDE7-F45B-0500-9211-4F562E38916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487" b="48315"/>
          <a:stretch>
            <a:fillRect/>
          </a:stretch>
        </p:blipFill>
        <p:spPr bwMode="auto">
          <a:xfrm>
            <a:off x="2003380" y="426129"/>
            <a:ext cx="6164076" cy="26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7D589F6F-C9E4-4861-2473-AB67CFD0076A}"/>
              </a:ext>
            </a:extLst>
          </p:cNvPr>
          <p:cNvSpPr/>
          <p:nvPr/>
        </p:nvSpPr>
        <p:spPr>
          <a:xfrm>
            <a:off x="1379978" y="2281805"/>
            <a:ext cx="852058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2527E6-1351-8786-42A9-D5D21F7B1F24}"/>
              </a:ext>
            </a:extLst>
          </p:cNvPr>
          <p:cNvSpPr txBox="1"/>
          <p:nvPr/>
        </p:nvSpPr>
        <p:spPr>
          <a:xfrm>
            <a:off x="603682" y="5795516"/>
            <a:ext cx="12334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an  ocean I’ve got peace like an  ocean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4984564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EF018-896E-A93B-0A18-2B78681C4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750BC48-0E56-B279-CB5C-0B0C3399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1"/>
            <a:ext cx="12192000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2C1DED3B-764E-CC4E-9457-F7113C20F2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B2C25105-CA74-7F0A-3718-AA7FA3C8719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68" y="585926"/>
            <a:ext cx="9632286" cy="487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EAD7A03-588C-AE49-E8CF-1C52642AAA0D}"/>
              </a:ext>
            </a:extLst>
          </p:cNvPr>
          <p:cNvSpPr/>
          <p:nvPr/>
        </p:nvSpPr>
        <p:spPr>
          <a:xfrm>
            <a:off x="1379978" y="2281805"/>
            <a:ext cx="852058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 이 넘치네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0A4E45B-A984-9F87-5C4F-BAD796C42FE7}"/>
              </a:ext>
            </a:extLst>
          </p:cNvPr>
          <p:cNvSpPr/>
          <p:nvPr/>
        </p:nvSpPr>
        <p:spPr>
          <a:xfrm>
            <a:off x="5712020" y="3977684"/>
            <a:ext cx="541662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53B9D-5076-4EA3-4351-5A00FAB8BA5F}"/>
              </a:ext>
            </a:extLst>
          </p:cNvPr>
          <p:cNvSpPr txBox="1"/>
          <p:nvPr/>
        </p:nvSpPr>
        <p:spPr>
          <a:xfrm>
            <a:off x="1766657" y="5840839"/>
            <a:ext cx="12334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an  ocean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01314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9C078-2EF0-A517-D357-F581544F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7D539B6-3A48-DC33-33CF-BB7A90F9F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44" y="-99391"/>
            <a:ext cx="12606292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0847F6A9-53E2-ABA3-0E60-E16A314A04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그림 1">
            <a:extLst>
              <a:ext uri="{FF2B5EF4-FFF2-40B4-BE49-F238E27FC236}">
                <a16:creationId xmlns:a16="http://schemas.microsoft.com/office/drawing/2014/main" id="{BE7877BD-ACA0-93E9-FA74-00F0C712690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0"/>
          <a:stretch>
            <a:fillRect/>
          </a:stretch>
        </p:blipFill>
        <p:spPr bwMode="auto">
          <a:xfrm>
            <a:off x="1127464" y="476671"/>
            <a:ext cx="9249533" cy="524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F68FAD18-D5C7-34BC-EBC5-0A4E93C83D7A}"/>
              </a:ext>
            </a:extLst>
          </p:cNvPr>
          <p:cNvSpPr/>
          <p:nvPr/>
        </p:nvSpPr>
        <p:spPr>
          <a:xfrm>
            <a:off x="270269" y="2372232"/>
            <a:ext cx="852058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DE355945-A324-0FAE-C0C7-21A851E9743D}"/>
              </a:ext>
            </a:extLst>
          </p:cNvPr>
          <p:cNvSpPr/>
          <p:nvPr/>
        </p:nvSpPr>
        <p:spPr>
          <a:xfrm>
            <a:off x="3109148" y="4214674"/>
            <a:ext cx="7204856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바다 같은 사랑이 넘치네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96CCBF-A965-00B1-20AE-2DB89C0A5989}"/>
              </a:ext>
            </a:extLst>
          </p:cNvPr>
          <p:cNvSpPr txBox="1"/>
          <p:nvPr/>
        </p:nvSpPr>
        <p:spPr>
          <a:xfrm>
            <a:off x="1766657" y="5840839"/>
            <a:ext cx="12334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an  ocean in my soul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94926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844BD-67CE-75DE-AF62-3FBA17A73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61FC4D0C-D8CD-4E9B-4029-A1FC63B9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740" y="-49696"/>
            <a:ext cx="12703946" cy="6957392"/>
          </a:xfrm>
          <a:prstGeom prst="rect">
            <a:avLst/>
          </a:prstGeom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5559073A-0656-B484-9A19-317D5B799FF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5" b="46495"/>
          <a:stretch>
            <a:fillRect/>
          </a:stretch>
        </p:blipFill>
        <p:spPr bwMode="auto">
          <a:xfrm>
            <a:off x="1415479" y="452761"/>
            <a:ext cx="5704411" cy="268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5735DA9C-2869-6CEE-50E1-C1F4FE59F851}"/>
              </a:ext>
            </a:extLst>
          </p:cNvPr>
          <p:cNvSpPr/>
          <p:nvPr/>
        </p:nvSpPr>
        <p:spPr>
          <a:xfrm>
            <a:off x="1875138" y="2263612"/>
            <a:ext cx="6061498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</a:t>
            </a:r>
            <a:endParaRPr lang="ko-KR" altLang="en-US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1">
            <a:extLst>
              <a:ext uri="{FF2B5EF4-FFF2-40B4-BE49-F238E27FC236}">
                <a16:creationId xmlns:a16="http://schemas.microsoft.com/office/drawing/2014/main" id="{5308EE3A-C910-F3AB-F00A-28138B789E26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4" r="39363" b="50761"/>
          <a:stretch>
            <a:fillRect/>
          </a:stretch>
        </p:blipFill>
        <p:spPr bwMode="auto">
          <a:xfrm>
            <a:off x="3992971" y="3521412"/>
            <a:ext cx="6464923" cy="193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5B798B5-6F1A-C10E-674A-7457A47F7A89}"/>
              </a:ext>
            </a:extLst>
          </p:cNvPr>
          <p:cNvSpPr/>
          <p:nvPr/>
        </p:nvSpPr>
        <p:spPr>
          <a:xfrm>
            <a:off x="4682970" y="4683888"/>
            <a:ext cx="6061498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C5D63-9A65-E858-584A-42FDB1516EC0}"/>
              </a:ext>
            </a:extLst>
          </p:cNvPr>
          <p:cNvSpPr txBox="1"/>
          <p:nvPr/>
        </p:nvSpPr>
        <p:spPr>
          <a:xfrm>
            <a:off x="1766657" y="5840839"/>
            <a:ext cx="123340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I’ve got peace like </a:t>
            </a:r>
            <a:r>
              <a:rPr lang="en-US" altLang="ko-KR" sz="3200">
                <a:latin typeface="Noto Sans KR Black" panose="020B0200000000000000" pitchFamily="50" charset="-127"/>
                <a:ea typeface="Noto Sans KR Black" panose="020B0200000000000000" pitchFamily="50" charset="-127"/>
              </a:rPr>
              <a:t>a fountain</a:t>
            </a:r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  <a:p>
            <a:endParaRPr lang="ko-KR" altLang="en-US" sz="3200" dirty="0">
              <a:latin typeface="Noto Sans KR Black" panose="020B0200000000000000" pitchFamily="50" charset="-127"/>
              <a:ea typeface="Noto Sans KR Black" panose="020B0200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03780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54ABE-9CA9-1129-BB7E-3CC2FA1E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1505FA70-50DE-222B-E09E-76AB9E191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9391"/>
            <a:ext cx="12570781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9459331A-682E-992F-B73B-12585FD11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그림 1">
            <a:extLst>
              <a:ext uri="{FF2B5EF4-FFF2-40B4-BE49-F238E27FC236}">
                <a16:creationId xmlns:a16="http://schemas.microsoft.com/office/drawing/2014/main" id="{9BDDF85B-D324-5BF3-0E30-EA4B8CBFA04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67" y="497150"/>
            <a:ext cx="9842373" cy="496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61C9C413-EC3D-7640-6581-0BFCEB8F3FB7}"/>
              </a:ext>
            </a:extLst>
          </p:cNvPr>
          <p:cNvSpPr/>
          <p:nvPr/>
        </p:nvSpPr>
        <p:spPr>
          <a:xfrm>
            <a:off x="1379978" y="2281805"/>
            <a:ext cx="852058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기쁨이 넘치네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7559F9A-A413-81A7-A549-04C52F984273}"/>
              </a:ext>
            </a:extLst>
          </p:cNvPr>
          <p:cNvSpPr/>
          <p:nvPr/>
        </p:nvSpPr>
        <p:spPr>
          <a:xfrm>
            <a:off x="5798834" y="4001610"/>
            <a:ext cx="541662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</a:t>
            </a:r>
          </a:p>
        </p:txBody>
      </p:sp>
    </p:spTree>
    <p:extLst>
      <p:ext uri="{BB962C8B-B14F-4D97-AF65-F5344CB8AC3E}">
        <p14:creationId xmlns:p14="http://schemas.microsoft.com/office/powerpoint/2010/main" val="29752497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96B85-86B4-764E-9622-E5349FEB2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16ED2F-EAEF-14BC-33BE-7391C33BF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197" y="-99392"/>
            <a:ext cx="12526393" cy="6957392"/>
          </a:xfrm>
          <a:prstGeom prst="rect">
            <a:avLst/>
          </a:prstGeom>
        </p:spPr>
      </p:pic>
      <p:sp>
        <p:nvSpPr>
          <p:cNvPr id="3" name="부제목 2">
            <a:extLst>
              <a:ext uri="{FF2B5EF4-FFF2-40B4-BE49-F238E27FC236}">
                <a16:creationId xmlns:a16="http://schemas.microsoft.com/office/drawing/2014/main" id="{D95206B7-8971-4023-EF81-973DF4544C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그림 1">
            <a:extLst>
              <a:ext uri="{FF2B5EF4-FFF2-40B4-BE49-F238E27FC236}">
                <a16:creationId xmlns:a16="http://schemas.microsoft.com/office/drawing/2014/main" id="{94844B1E-8420-BF2C-476F-02691BD352B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7"/>
          <a:stretch>
            <a:fillRect/>
          </a:stretch>
        </p:blipFill>
        <p:spPr bwMode="auto">
          <a:xfrm>
            <a:off x="1631504" y="476672"/>
            <a:ext cx="9545482" cy="549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926924-4FB7-CB3D-D310-C7A53EB26731}"/>
              </a:ext>
            </a:extLst>
          </p:cNvPr>
          <p:cNvSpPr/>
          <p:nvPr/>
        </p:nvSpPr>
        <p:spPr>
          <a:xfrm>
            <a:off x="1524000" y="2485574"/>
            <a:ext cx="6804254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3E8BC68-772D-7B1D-CF5E-84E982EC54EE}"/>
              </a:ext>
            </a:extLst>
          </p:cNvPr>
          <p:cNvSpPr/>
          <p:nvPr/>
        </p:nvSpPr>
        <p:spPr>
          <a:xfrm>
            <a:off x="3570648" y="4460654"/>
            <a:ext cx="7204856" cy="770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내게 샘 솟는 기쁨이 넘치네</a:t>
            </a:r>
          </a:p>
        </p:txBody>
      </p:sp>
    </p:spTree>
    <p:extLst>
      <p:ext uri="{BB962C8B-B14F-4D97-AF65-F5344CB8AC3E}">
        <p14:creationId xmlns:p14="http://schemas.microsoft.com/office/powerpoint/2010/main" val="269958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1928</Words>
  <Application>Microsoft Office PowerPoint</Application>
  <PresentationFormat>와이드스크린</PresentationFormat>
  <Paragraphs>250</Paragraphs>
  <Slides>144</Slides>
  <Notes>2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144</vt:i4>
      </vt:variant>
    </vt:vector>
  </HeadingPairs>
  <TitlesOfParts>
    <vt:vector size="159" baseType="lpstr">
      <vt:lpstr>AppleSDGothicNeo</vt:lpstr>
      <vt:lpstr>HY견고딕</vt:lpstr>
      <vt:lpstr>HY견명조</vt:lpstr>
      <vt:lpstr>Noto Sans KR Black</vt:lpstr>
      <vt:lpstr>ONE 모바일고딕 Bold</vt:lpstr>
      <vt:lpstr>ONE 모바일고딕 Title</vt:lpstr>
      <vt:lpstr>ONE 모바일고딕 Title OTF</vt:lpstr>
      <vt:lpstr>강원교육튼튼</vt:lpstr>
      <vt:lpstr>굴림</vt:lpstr>
      <vt:lpstr>맑은 고딕</vt:lpstr>
      <vt:lpstr>휴먼매직체</vt:lpstr>
      <vt:lpstr>Arial</vt:lpstr>
      <vt:lpstr>Papyrus</vt:lpstr>
      <vt:lpstr>Segoe UI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MediaPC</dc:creator>
  <cp:lastModifiedBy>MediaPC</cp:lastModifiedBy>
  <cp:revision>38</cp:revision>
  <dcterms:created xsi:type="dcterms:W3CDTF">2025-08-23T12:04:56Z</dcterms:created>
  <dcterms:modified xsi:type="dcterms:W3CDTF">2025-08-30T23:41:15Z</dcterms:modified>
</cp:coreProperties>
</file>