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9"/>
  </p:notesMasterIdLst>
  <p:sldIdLst>
    <p:sldId id="316" r:id="rId2"/>
    <p:sldId id="14382" r:id="rId3"/>
    <p:sldId id="14383" r:id="rId4"/>
    <p:sldId id="14596" r:id="rId5"/>
    <p:sldId id="14597" r:id="rId6"/>
    <p:sldId id="14384" r:id="rId7"/>
    <p:sldId id="14385" r:id="rId8"/>
    <p:sldId id="14386" r:id="rId9"/>
    <p:sldId id="14387" r:id="rId10"/>
    <p:sldId id="14391" r:id="rId11"/>
    <p:sldId id="13165" r:id="rId12"/>
    <p:sldId id="13166" r:id="rId13"/>
    <p:sldId id="13168" r:id="rId14"/>
    <p:sldId id="14598" r:id="rId15"/>
    <p:sldId id="14599" r:id="rId16"/>
    <p:sldId id="14527" r:id="rId17"/>
    <p:sldId id="14528" r:id="rId18"/>
    <p:sldId id="14529" r:id="rId19"/>
    <p:sldId id="14530" r:id="rId20"/>
    <p:sldId id="14531" r:id="rId21"/>
    <p:sldId id="14569" r:id="rId22"/>
    <p:sldId id="14570" r:id="rId23"/>
    <p:sldId id="14571" r:id="rId24"/>
    <p:sldId id="14572" r:id="rId25"/>
    <p:sldId id="14573" r:id="rId26"/>
    <p:sldId id="14574" r:id="rId27"/>
    <p:sldId id="14575" r:id="rId28"/>
    <p:sldId id="14576" r:id="rId29"/>
    <p:sldId id="14577" r:id="rId30"/>
    <p:sldId id="14578" r:id="rId31"/>
    <p:sldId id="14582" r:id="rId32"/>
    <p:sldId id="14607" r:id="rId33"/>
    <p:sldId id="14608" r:id="rId34"/>
    <p:sldId id="14583" r:id="rId35"/>
    <p:sldId id="14600" r:id="rId36"/>
    <p:sldId id="2436" r:id="rId37"/>
    <p:sldId id="12261" r:id="rId38"/>
    <p:sldId id="12262" r:id="rId39"/>
    <p:sldId id="2437" r:id="rId40"/>
    <p:sldId id="2438" r:id="rId41"/>
    <p:sldId id="12263" r:id="rId42"/>
    <p:sldId id="12264" r:id="rId43"/>
    <p:sldId id="12265" r:id="rId44"/>
    <p:sldId id="12266" r:id="rId45"/>
    <p:sldId id="12318" r:id="rId46"/>
    <p:sldId id="12319" r:id="rId47"/>
    <p:sldId id="12267" r:id="rId48"/>
    <p:sldId id="12268" r:id="rId49"/>
    <p:sldId id="14601" r:id="rId50"/>
    <p:sldId id="14602" r:id="rId51"/>
    <p:sldId id="14603" r:id="rId52"/>
    <p:sldId id="14604" r:id="rId53"/>
    <p:sldId id="12271" r:id="rId54"/>
    <p:sldId id="12272" r:id="rId55"/>
    <p:sldId id="12273" r:id="rId56"/>
    <p:sldId id="12274" r:id="rId57"/>
    <p:sldId id="12275" r:id="rId58"/>
    <p:sldId id="12276" r:id="rId59"/>
    <p:sldId id="14605" r:id="rId60"/>
    <p:sldId id="14606" r:id="rId61"/>
    <p:sldId id="12436" r:id="rId62"/>
    <p:sldId id="12437" r:id="rId63"/>
    <p:sldId id="12438" r:id="rId64"/>
    <p:sldId id="12439" r:id="rId65"/>
    <p:sldId id="14584" r:id="rId66"/>
    <p:sldId id="14585" r:id="rId67"/>
    <p:sldId id="14586" r:id="rId68"/>
    <p:sldId id="14587" r:id="rId69"/>
    <p:sldId id="12440" r:id="rId70"/>
    <p:sldId id="272" r:id="rId71"/>
    <p:sldId id="12441" r:id="rId72"/>
    <p:sldId id="12442" r:id="rId73"/>
    <p:sldId id="12443" r:id="rId74"/>
    <p:sldId id="12444" r:id="rId75"/>
    <p:sldId id="12445" r:id="rId76"/>
    <p:sldId id="12471" r:id="rId77"/>
    <p:sldId id="12472" r:id="rId78"/>
    <p:sldId id="12480" r:id="rId79"/>
    <p:sldId id="14588" r:id="rId80"/>
    <p:sldId id="14589" r:id="rId81"/>
    <p:sldId id="12482" r:id="rId82"/>
    <p:sldId id="14590" r:id="rId83"/>
    <p:sldId id="14591" r:id="rId84"/>
    <p:sldId id="14593" r:id="rId85"/>
    <p:sldId id="14592" r:id="rId86"/>
    <p:sldId id="14594" r:id="rId87"/>
    <p:sldId id="14595" r:id="rId8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D9388-63EE-425E-854C-FBF79A73A584}" type="datetimeFigureOut">
              <a:rPr lang="ko-KR" altLang="en-US" smtClean="0"/>
              <a:t>2025-11-30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E935F-5770-4754-A738-A3F40DFF0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8310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8D90F-8346-4C10-8B64-8A65E33A9B43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9712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C38077-2759-E76F-1CA4-DA43E79F47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4FB622E-F3D9-EE34-CBFB-5648CEC9F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FB3F89E-0F95-4DF4-7C8F-93FA3D98B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F509-E397-4792-AA7E-75C9B444C758}" type="datetimeFigureOut">
              <a:rPr lang="ko-KR" altLang="en-US" smtClean="0"/>
              <a:t>2025-11-30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DF433A7-3CE1-2DFB-0C3A-AEEE8CA5F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2C11820-9BF5-BA53-4BD5-988A70DA7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B607-731C-4A4A-B496-5B3EC22A9C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6925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0624AA9-E443-16AD-93FE-1DCFEA0BE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1A5E448-F9EE-3343-BF94-1D299D64D1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8EFA805-43AD-CEEB-41B0-7CD19064F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F509-E397-4792-AA7E-75C9B444C758}" type="datetimeFigureOut">
              <a:rPr lang="ko-KR" altLang="en-US" smtClean="0"/>
              <a:t>2025-11-30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8F07D2A-7CBB-05D6-5141-5A41F4F8E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257DA0B-67BF-9028-DB59-42E20D5AC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B607-731C-4A4A-B496-5B3EC22A9C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836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8CE04D73-65F2-B39D-FB39-7178B1D7DD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D4C5BC0-E90E-6EFA-8C2D-FAE578EEB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0119AD3-4216-21B6-3A09-1DA2DBD92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F509-E397-4792-AA7E-75C9B444C758}" type="datetimeFigureOut">
              <a:rPr lang="ko-KR" altLang="en-US" smtClean="0"/>
              <a:t>2025-11-30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EB89DD6-08AA-285E-1790-B5546044B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5A2A676-0AC9-7DF2-9406-E671840CE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B607-731C-4A4A-B496-5B3EC22A9C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7281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D9819D-EE13-505B-B3EC-5A1268E14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8A554D4-D56F-89F3-6A38-F7B045C17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2C60E4D-FD08-A626-53C3-AD33D0454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F509-E397-4792-AA7E-75C9B444C758}" type="datetimeFigureOut">
              <a:rPr lang="ko-KR" altLang="en-US" smtClean="0"/>
              <a:t>2025-11-30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D0DB949-728B-D275-1872-994B0707A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E6B8AF6-8BAD-A627-0337-4E056DA02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B607-731C-4A4A-B496-5B3EC22A9C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0703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4F9ED98-7EDC-020A-BEAC-ECF750B62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F247052-8FAD-EFE2-6BDE-FD942909F6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5D3CF5E-80F1-DBB1-ED17-5A874CF3F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F509-E397-4792-AA7E-75C9B444C758}" type="datetimeFigureOut">
              <a:rPr lang="ko-KR" altLang="en-US" smtClean="0"/>
              <a:t>2025-11-30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4F0EA1D-6487-1241-D23A-6D2D84A78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31157A-8A01-1A82-629E-1442CABEA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B607-731C-4A4A-B496-5B3EC22A9C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9140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82EB156-76E8-9FA8-BF0B-1B3A245D6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34A189E-1039-B27D-34CA-8075EA0E4E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06C17F9-1875-0B00-FAAA-652FCFCE74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A9F3B9E-5D22-746F-C2B0-4A9AE2CE1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F509-E397-4792-AA7E-75C9B444C758}" type="datetimeFigureOut">
              <a:rPr lang="ko-KR" altLang="en-US" smtClean="0"/>
              <a:t>2025-11-30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879B347-38C5-2C44-C415-50D0AE5AD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34CE338-46B4-C9BE-C996-D9217D176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B607-731C-4A4A-B496-5B3EC22A9C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8370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BA3FEC-62F7-5341-B7DF-A357BCF2E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360F0AB-22AF-6572-7DBD-E2582E051B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99807F3-29A0-F2DE-DC24-89DA8731DF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92D92698-10CD-0356-CA88-034F2D1C2C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4231423-A024-0E19-E5D8-B0086140BB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01B406AD-D19B-A8C4-87C8-305369C80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F509-E397-4792-AA7E-75C9B444C758}" type="datetimeFigureOut">
              <a:rPr lang="ko-KR" altLang="en-US" smtClean="0"/>
              <a:t>2025-11-30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B16E9B2-9B7B-16AD-7BD8-AECA752C0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2B5B8572-553D-AF44-13A1-C7A9584DB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B607-731C-4A4A-B496-5B3EC22A9C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6093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CDF6ED1-D200-C239-4A75-CB13BC516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6193DF9-B5BC-A681-4E07-B7A43530B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F509-E397-4792-AA7E-75C9B444C758}" type="datetimeFigureOut">
              <a:rPr lang="ko-KR" altLang="en-US" smtClean="0"/>
              <a:t>2025-11-30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374314E-CCFE-67F5-CADA-BF1F9B47E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DCDBACE-D28C-2936-D9B0-3E9F8CA82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B607-731C-4A4A-B496-5B3EC22A9C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3291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09D76775-7DB2-B69F-621C-4A1BFD001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F509-E397-4792-AA7E-75C9B444C758}" type="datetimeFigureOut">
              <a:rPr lang="ko-KR" altLang="en-US" smtClean="0"/>
              <a:t>2025-11-30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3687DF8B-1394-A78D-38A1-ED70CA1F2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EE9DE6B-1531-54E0-49C0-059D04BA5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B607-731C-4A4A-B496-5B3EC22A9C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6584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DF3ADE4-9135-BFF4-7CC0-0DB9435ED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D959EDA-B6DD-AB14-EEAE-CDF4A8405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163AA8F-F4A7-0B4D-9DAA-B1543A0CFA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D867F99-20FF-77EC-27DD-34F1821AA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F509-E397-4792-AA7E-75C9B444C758}" type="datetimeFigureOut">
              <a:rPr lang="ko-KR" altLang="en-US" smtClean="0"/>
              <a:t>2025-11-30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773A47E-A136-4D8D-D52A-AA503DF3B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E19EED8-E703-CD39-F591-DBED666B4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B607-731C-4A4A-B496-5B3EC22A9C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3564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D122254-CC86-F67E-1F3E-FC2540E5C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1630F4A-689E-8368-CC9A-9EC5B92FA4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4B4553B-9D16-1985-7A88-6F05383F95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653CF07-AA72-8B42-D379-856708C05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F509-E397-4792-AA7E-75C9B444C758}" type="datetimeFigureOut">
              <a:rPr lang="ko-KR" altLang="en-US" smtClean="0"/>
              <a:t>2025-11-30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82A1070-9053-0271-9BE0-2C72DC70D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1543100-3D2D-A4CC-BF89-E7DADD0B7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B607-731C-4A4A-B496-5B3EC22A9C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9062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5A45C4DE-4E60-AD0F-E722-0C21DBF8D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CBCFDF5-F58E-912E-080B-C76578426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DB4D49A-B21A-981D-5D0C-439C923C53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EF509-E397-4792-AA7E-75C9B444C758}" type="datetimeFigureOut">
              <a:rPr lang="ko-KR" altLang="en-US" smtClean="0"/>
              <a:t>2025-11-30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11F6119-57E5-C905-FAEC-E60FD7BCA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5186748-5D68-7832-27A3-D0AD720CAF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3B607-731C-4A4A-B496-5B3EC22A9C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3920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6.xml"/><Relationship Id="rId4" Type="http://schemas.openxmlformats.org/officeDocument/2006/relationships/slide" Target="slide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6.xml"/><Relationship Id="rId4" Type="http://schemas.openxmlformats.org/officeDocument/2006/relationships/slide" Target="slide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6.xml"/><Relationship Id="rId4" Type="http://schemas.openxmlformats.org/officeDocument/2006/relationships/slide" Target="slide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6.xml"/><Relationship Id="rId4" Type="http://schemas.openxmlformats.org/officeDocument/2006/relationships/slide" Target="slide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6.xml"/><Relationship Id="rId4" Type="http://schemas.openxmlformats.org/officeDocument/2006/relationships/slide" Target="slide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6.xml"/><Relationship Id="rId5" Type="http://schemas.openxmlformats.org/officeDocument/2006/relationships/slide" Target="slide72.xml"/><Relationship Id="rId4" Type="http://schemas.openxmlformats.org/officeDocument/2006/relationships/slide" Target="slide6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6.xml"/><Relationship Id="rId5" Type="http://schemas.openxmlformats.org/officeDocument/2006/relationships/slide" Target="slide72.xml"/><Relationship Id="rId4" Type="http://schemas.openxmlformats.org/officeDocument/2006/relationships/slide" Target="slide6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6.xml"/><Relationship Id="rId5" Type="http://schemas.openxmlformats.org/officeDocument/2006/relationships/slide" Target="slide72.xml"/><Relationship Id="rId4" Type="http://schemas.openxmlformats.org/officeDocument/2006/relationships/slide" Target="slide6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6.xml"/><Relationship Id="rId5" Type="http://schemas.openxmlformats.org/officeDocument/2006/relationships/slide" Target="slide72.xml"/><Relationship Id="rId4" Type="http://schemas.openxmlformats.org/officeDocument/2006/relationships/slide" Target="slide6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6.xml"/><Relationship Id="rId5" Type="http://schemas.openxmlformats.org/officeDocument/2006/relationships/slide" Target="slide72.xml"/><Relationship Id="rId4" Type="http://schemas.openxmlformats.org/officeDocument/2006/relationships/slide" Target="slide6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6.xml"/><Relationship Id="rId5" Type="http://schemas.openxmlformats.org/officeDocument/2006/relationships/slide" Target="slide72.xml"/><Relationship Id="rId4" Type="http://schemas.openxmlformats.org/officeDocument/2006/relationships/slide" Target="slide6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6.xml"/><Relationship Id="rId5" Type="http://schemas.openxmlformats.org/officeDocument/2006/relationships/slide" Target="slide72.xml"/><Relationship Id="rId4" Type="http://schemas.openxmlformats.org/officeDocument/2006/relationships/slide" Target="slide6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6.xml"/><Relationship Id="rId5" Type="http://schemas.openxmlformats.org/officeDocument/2006/relationships/slide" Target="slide72.xml"/><Relationship Id="rId4" Type="http://schemas.openxmlformats.org/officeDocument/2006/relationships/slide" Target="slide6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6.xml"/><Relationship Id="rId5" Type="http://schemas.openxmlformats.org/officeDocument/2006/relationships/slide" Target="slide72.xml"/><Relationship Id="rId4" Type="http://schemas.openxmlformats.org/officeDocument/2006/relationships/slide" Target="slide6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6.xml"/><Relationship Id="rId5" Type="http://schemas.openxmlformats.org/officeDocument/2006/relationships/slide" Target="slide72.xml"/><Relationship Id="rId4" Type="http://schemas.openxmlformats.org/officeDocument/2006/relationships/slide" Target="slide6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6.xml"/><Relationship Id="rId5" Type="http://schemas.openxmlformats.org/officeDocument/2006/relationships/slide" Target="slide72.xml"/><Relationship Id="rId4" Type="http://schemas.openxmlformats.org/officeDocument/2006/relationships/slide" Target="slide6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6.xml"/><Relationship Id="rId5" Type="http://schemas.openxmlformats.org/officeDocument/2006/relationships/slide" Target="slide72.xml"/><Relationship Id="rId4" Type="http://schemas.openxmlformats.org/officeDocument/2006/relationships/slide" Target="slide6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6.xml"/><Relationship Id="rId5" Type="http://schemas.openxmlformats.org/officeDocument/2006/relationships/slide" Target="slide72.xml"/><Relationship Id="rId4" Type="http://schemas.openxmlformats.org/officeDocument/2006/relationships/slide" Target="slide6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6.xml"/><Relationship Id="rId5" Type="http://schemas.openxmlformats.org/officeDocument/2006/relationships/slide" Target="slide72.xml"/><Relationship Id="rId4" Type="http://schemas.openxmlformats.org/officeDocument/2006/relationships/slide" Target="slide6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6.xml"/><Relationship Id="rId5" Type="http://schemas.openxmlformats.org/officeDocument/2006/relationships/slide" Target="slide72.xml"/><Relationship Id="rId4" Type="http://schemas.openxmlformats.org/officeDocument/2006/relationships/slide" Target="slide6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6.xml"/><Relationship Id="rId5" Type="http://schemas.openxmlformats.org/officeDocument/2006/relationships/slide" Target="slide72.xml"/><Relationship Id="rId4" Type="http://schemas.openxmlformats.org/officeDocument/2006/relationships/slide" Target="slide6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6.xml"/><Relationship Id="rId5" Type="http://schemas.openxmlformats.org/officeDocument/2006/relationships/slide" Target="slide72.xml"/><Relationship Id="rId4" Type="http://schemas.openxmlformats.org/officeDocument/2006/relationships/slide" Target="slide6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6.xml"/><Relationship Id="rId5" Type="http://schemas.openxmlformats.org/officeDocument/2006/relationships/slide" Target="slide72.xml"/><Relationship Id="rId4" Type="http://schemas.openxmlformats.org/officeDocument/2006/relationships/slide" Target="slide6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6.xml"/><Relationship Id="rId5" Type="http://schemas.openxmlformats.org/officeDocument/2006/relationships/slide" Target="slide72.xml"/><Relationship Id="rId4" Type="http://schemas.openxmlformats.org/officeDocument/2006/relationships/slide" Target="slide6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6.xml"/><Relationship Id="rId5" Type="http://schemas.openxmlformats.org/officeDocument/2006/relationships/slide" Target="slide72.xml"/><Relationship Id="rId4" Type="http://schemas.openxmlformats.org/officeDocument/2006/relationships/slide" Target="slide6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6.xml"/><Relationship Id="rId5" Type="http://schemas.openxmlformats.org/officeDocument/2006/relationships/slide" Target="slide72.xml"/><Relationship Id="rId4" Type="http://schemas.openxmlformats.org/officeDocument/2006/relationships/slide" Target="slide6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6.xml"/><Relationship Id="rId5" Type="http://schemas.openxmlformats.org/officeDocument/2006/relationships/slide" Target="slide72.xml"/><Relationship Id="rId4" Type="http://schemas.openxmlformats.org/officeDocument/2006/relationships/slide" Target="slide6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6.xml"/><Relationship Id="rId5" Type="http://schemas.openxmlformats.org/officeDocument/2006/relationships/slide" Target="slide72.xml"/><Relationship Id="rId4" Type="http://schemas.openxmlformats.org/officeDocument/2006/relationships/slide" Target="slide6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6.xml"/><Relationship Id="rId5" Type="http://schemas.openxmlformats.org/officeDocument/2006/relationships/slide" Target="slide72.xml"/><Relationship Id="rId4" Type="http://schemas.openxmlformats.org/officeDocument/2006/relationships/slide" Target="slide6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6.xml"/><Relationship Id="rId5" Type="http://schemas.openxmlformats.org/officeDocument/2006/relationships/slide" Target="slide72.xml"/><Relationship Id="rId4" Type="http://schemas.openxmlformats.org/officeDocument/2006/relationships/slide" Target="slide6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6.xml"/><Relationship Id="rId5" Type="http://schemas.openxmlformats.org/officeDocument/2006/relationships/slide" Target="slide72.xml"/><Relationship Id="rId4" Type="http://schemas.openxmlformats.org/officeDocument/2006/relationships/slide" Target="slide6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6.xml"/><Relationship Id="rId5" Type="http://schemas.openxmlformats.org/officeDocument/2006/relationships/slide" Target="slide72.xml"/><Relationship Id="rId4" Type="http://schemas.openxmlformats.org/officeDocument/2006/relationships/slide" Target="slide6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 descr="스크린샷, 사람, 인간의 얼굴, 음악이(가) 표시된 사진&#10;&#10;자동 생성된 설명">
            <a:extLst>
              <a:ext uri="{FF2B5EF4-FFF2-40B4-BE49-F238E27FC236}">
                <a16:creationId xmlns:a16="http://schemas.microsoft.com/office/drawing/2014/main" id="{11D8D552-698E-BC79-3A5B-B9614E0A1B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89"/>
            <a:ext cx="12192000" cy="68622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A14E7A-6690-B64C-BFFE-7A4B6F162CF0}"/>
              </a:ext>
            </a:extLst>
          </p:cNvPr>
          <p:cNvSpPr txBox="1"/>
          <p:nvPr/>
        </p:nvSpPr>
        <p:spPr>
          <a:xfrm>
            <a:off x="935560" y="917627"/>
            <a:ext cx="1079376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강원교육튼튼" panose="02020603020101020101" pitchFamily="18" charset="-127"/>
                <a:ea typeface="강원교육튼튼" panose="02020603020101020101" pitchFamily="18" charset="-127"/>
                <a:cs typeface="Pretendard Variable Black" panose="02000003000000020004" pitchFamily="2" charset="-127"/>
              </a:rPr>
              <a:t>슬픈 마음 있는 사람</a:t>
            </a:r>
            <a:endParaRPr lang="en-US" altLang="ko-KR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강원교육튼튼" panose="02020603020101020101" pitchFamily="18" charset="-127"/>
              <a:ea typeface="강원교육튼튼" panose="02020603020101020101" pitchFamily="18" charset="-127"/>
              <a:cs typeface="Pretendard Variable Black" panose="02000003000000020004" pitchFamily="2" charset="-127"/>
            </a:endParaRPr>
          </a:p>
          <a:p>
            <a:r>
              <a:rPr lang="ko-KR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강원교육튼튼" panose="02020603020101020101" pitchFamily="18" charset="-127"/>
                <a:ea typeface="강원교육튼튼" panose="02020603020101020101" pitchFamily="18" charset="-127"/>
                <a:cs typeface="Pretendard Variable Black" panose="02000003000000020004" pitchFamily="2" charset="-127"/>
              </a:rPr>
              <a:t>무화과 나뭇잎이 마르고</a:t>
            </a:r>
            <a:endParaRPr lang="en-US" altLang="ko-KR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강원교육튼튼" panose="02020603020101020101" pitchFamily="18" charset="-127"/>
              <a:ea typeface="강원교육튼튼" panose="02020603020101020101" pitchFamily="18" charset="-127"/>
              <a:cs typeface="Pretendard Variable Black" panose="02000003000000020004" pitchFamily="2" charset="-127"/>
            </a:endParaRPr>
          </a:p>
          <a:p>
            <a:r>
              <a:rPr lang="ko-KR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강원교육튼튼" panose="02020603020101020101" pitchFamily="18" charset="-127"/>
                <a:ea typeface="강원교육튼튼" panose="02020603020101020101" pitchFamily="18" charset="-127"/>
                <a:cs typeface="Pretendard Variable Black" panose="02000003000000020004" pitchFamily="2" charset="-127"/>
              </a:rPr>
              <a:t>찬양이 언제나 넘치면</a:t>
            </a:r>
            <a:endParaRPr lang="en-US" altLang="ko-KR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강원교육튼튼" panose="02020603020101020101" pitchFamily="18" charset="-127"/>
              <a:ea typeface="강원교육튼튼" panose="02020603020101020101" pitchFamily="18" charset="-127"/>
              <a:cs typeface="Pretendard Variable Black" panose="02000003000000020004" pitchFamily="2" charset="-127"/>
            </a:endParaRPr>
          </a:p>
          <a:p>
            <a:r>
              <a:rPr lang="ko-KR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강원교육튼튼" panose="02020603020101020101" pitchFamily="18" charset="-127"/>
                <a:ea typeface="강원교육튼튼" panose="02020603020101020101" pitchFamily="18" charset="-127"/>
                <a:cs typeface="Pretendard Variable Black" panose="02000003000000020004" pitchFamily="2" charset="-127"/>
              </a:rPr>
              <a:t>이 땅 위에 오신</a:t>
            </a:r>
            <a:endParaRPr lang="en-US" altLang="ko-KR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강원교육튼튼" panose="02020603020101020101" pitchFamily="18" charset="-127"/>
              <a:ea typeface="강원교육튼튼" panose="02020603020101020101" pitchFamily="18" charset="-127"/>
              <a:cs typeface="Pretendard Variable Black" panose="02000003000000020004" pitchFamily="2" charset="-127"/>
            </a:endParaRPr>
          </a:p>
          <a:p>
            <a:endParaRPr lang="en-US" altLang="ko-KR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강원교육튼튼" panose="02020603020101020101" pitchFamily="18" charset="-127"/>
              <a:ea typeface="강원교육튼튼" panose="02020603020101020101" pitchFamily="18" charset="-127"/>
              <a:cs typeface="Pretendard Variable Black" panose="02000003000000020004" pitchFamily="2" charset="-127"/>
            </a:endParaRPr>
          </a:p>
          <a:p>
            <a:endParaRPr lang="en-US" altLang="ko-KR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강원교육튼튼" panose="02020603020101020101" pitchFamily="18" charset="-127"/>
              <a:ea typeface="강원교육튼튼" panose="02020603020101020101" pitchFamily="18" charset="-127"/>
              <a:cs typeface="Pretendard Variable Black" panose="02000003000000020004" pitchFamily="2" charset="-127"/>
            </a:endParaRPr>
          </a:p>
          <a:p>
            <a:r>
              <a:rPr lang="en-US" altLang="ko-K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강원교육튼튼" panose="02020603020101020101" pitchFamily="18" charset="-127"/>
                <a:ea typeface="강원교육튼튼" panose="02020603020101020101" pitchFamily="18" charset="-127"/>
                <a:cs typeface="Pretendard Variable Black" panose="02000003000000020004" pitchFamily="2" charset="-127"/>
              </a:rPr>
              <a:t>                                      </a:t>
            </a:r>
            <a:r>
              <a:rPr lang="en-US" altLang="ko-K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강원교육튼튼" panose="02020603020101020101" pitchFamily="18" charset="-127"/>
                <a:ea typeface="강원교육튼튼" panose="02020603020101020101" pitchFamily="18" charset="-127"/>
                <a:cs typeface="Pretendard Variable Black" panose="02000003000000020004" pitchFamily="2" charset="-127"/>
              </a:rPr>
              <a:t>2025. 11.30  </a:t>
            </a:r>
            <a:r>
              <a:rPr lang="ko-KR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강원교육튼튼" panose="02020603020101020101" pitchFamily="18" charset="-127"/>
                <a:ea typeface="강원교육튼튼" panose="02020603020101020101" pitchFamily="18" charset="-127"/>
                <a:cs typeface="Pretendard Variable Black" panose="02000003000000020004" pitchFamily="2" charset="-127"/>
              </a:rPr>
              <a:t>새시대교회 주일 예배</a:t>
            </a:r>
            <a:endParaRPr lang="en-US" altLang="ko-K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강원교육튼튼" panose="02020603020101020101" pitchFamily="18" charset="-127"/>
              <a:ea typeface="강원교육튼튼" panose="02020603020101020101" pitchFamily="18" charset="-127"/>
              <a:cs typeface="Pretendard Variable Black" panose="02000003000000020004" pitchFamily="2" charset="-127"/>
            </a:endParaRPr>
          </a:p>
          <a:p>
            <a:pPr algn="r"/>
            <a:r>
              <a:rPr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강원교육튼튼" panose="02020603020101020101" pitchFamily="18" charset="-127"/>
                <a:ea typeface="강원교육튼튼" panose="02020603020101020101" pitchFamily="18" charset="-127"/>
              </a:rPr>
              <a:t>                                                                         </a:t>
            </a:r>
            <a:r>
              <a:rPr lang="ko-KR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강원교육튼튼" panose="02020603020101020101" pitchFamily="18" charset="-127"/>
                <a:ea typeface="강원교육튼튼" panose="02020603020101020101" pitchFamily="18" charset="-127"/>
              </a:rPr>
              <a:t>뉴젠워십</a:t>
            </a:r>
            <a:r>
              <a:rPr lang="ko-KR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강원교육튼튼" panose="02020603020101020101" pitchFamily="18" charset="-127"/>
                <a:ea typeface="강원교육튼튼" panose="02020603020101020101" pitchFamily="18" charset="-127"/>
              </a:rPr>
              <a:t> </a:t>
            </a:r>
            <a:r>
              <a:rPr lang="ko-KR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찬양팀</a:t>
            </a:r>
            <a:endParaRPr lang="ko-KR" altLang="en-US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033356FC-3A03-11E6-444C-2C98AB1706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22" r="46594" b="1"/>
          <a:stretch/>
        </p:blipFill>
        <p:spPr>
          <a:xfrm>
            <a:off x="-25933" y="3332990"/>
            <a:ext cx="7101572" cy="405569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08899" name="Picture 42" descr="091-후렴 copy">
            <a:extLst>
              <a:ext uri="{FF2B5EF4-FFF2-40B4-BE49-F238E27FC236}">
                <a16:creationId xmlns:a16="http://schemas.microsoft.com/office/drawing/2014/main" id="{397F8BE5-3EA3-7196-48BA-B60D366F9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50"/>
          <a:stretch>
            <a:fillRect/>
          </a:stretch>
        </p:blipFill>
        <p:spPr bwMode="auto">
          <a:xfrm>
            <a:off x="336551" y="1"/>
            <a:ext cx="11518900" cy="5863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그림 1">
            <a:extLst>
              <a:ext uri="{FF2B5EF4-FFF2-40B4-BE49-F238E27FC236}">
                <a16:creationId xmlns:a16="http://schemas.microsoft.com/office/drawing/2014/main" id="{C6C9D55E-2000-A900-FE85-AFC7139EB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4"/>
          <a:stretch>
            <a:fillRect/>
          </a:stretch>
        </p:blipFill>
        <p:spPr bwMode="auto">
          <a:xfrm>
            <a:off x="-774700" y="948267"/>
            <a:ext cx="132101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그림 1">
            <a:extLst>
              <a:ext uri="{FF2B5EF4-FFF2-40B4-BE49-F238E27FC236}">
                <a16:creationId xmlns:a16="http://schemas.microsoft.com/office/drawing/2014/main" id="{DEC6FF49-98AD-3209-B006-6AC5F081C82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CB2F10F-42C1-09E2-2F1A-92EF6D6CD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1.</a:t>
            </a:r>
            <a:r>
              <a:rPr lang="ko-KR" altLang="en-US" sz="1467"/>
              <a:t>슬픈 마음 있는 사람 예수</a:t>
            </a:r>
          </a:p>
        </p:txBody>
      </p:sp>
      <p:sp>
        <p:nvSpPr>
          <p:cNvPr id="3686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E088D8F-4437-6B41-AFFC-16EB20F9C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2.</a:t>
            </a:r>
            <a:r>
              <a:rPr lang="ko-KR" altLang="en-US" sz="1467"/>
              <a:t>거룩하신 주의 이름 너의</a:t>
            </a:r>
          </a:p>
        </p:txBody>
      </p:sp>
      <p:sp>
        <p:nvSpPr>
          <p:cNvPr id="3687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8A91715-0A2E-70C1-3EBB-E42490F3F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3.</a:t>
            </a:r>
            <a:r>
              <a:rPr lang="ko-KR" altLang="en-US" sz="1467"/>
              <a:t>존귀하신 주의 이름 우리 기쁨</a:t>
            </a:r>
          </a:p>
        </p:txBody>
      </p:sp>
      <p:sp>
        <p:nvSpPr>
          <p:cNvPr id="3687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67CD67F-188D-467D-DCC0-3B8D9ECEA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>
                <a:solidFill>
                  <a:srgbClr val="FF0000"/>
                </a:solidFill>
              </a:rPr>
              <a:t>4.</a:t>
            </a:r>
            <a:r>
              <a:rPr lang="ko-KR" altLang="en-US" sz="1467">
                <a:solidFill>
                  <a:srgbClr val="FF0000"/>
                </a:solidFill>
              </a:rPr>
              <a:t>우리 갈 길 다 간 후에 보좌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그림 1">
            <a:extLst>
              <a:ext uri="{FF2B5EF4-FFF2-40B4-BE49-F238E27FC236}">
                <a16:creationId xmlns:a16="http://schemas.microsoft.com/office/drawing/2014/main" id="{4C1A7FBE-5072-71F5-BC91-6CCB82C11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4"/>
          <a:stretch>
            <a:fillRect/>
          </a:stretch>
        </p:blipFill>
        <p:spPr bwMode="auto">
          <a:xfrm>
            <a:off x="-774700" y="948267"/>
            <a:ext cx="132101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그림 1">
            <a:extLst>
              <a:ext uri="{FF2B5EF4-FFF2-40B4-BE49-F238E27FC236}">
                <a16:creationId xmlns:a16="http://schemas.microsoft.com/office/drawing/2014/main" id="{4B691CB5-2256-4A1F-CD09-920795871353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2D6F318-9929-ED50-84E4-CC01CD05D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1.</a:t>
            </a:r>
            <a:r>
              <a:rPr lang="ko-KR" altLang="en-US" sz="1467"/>
              <a:t>슬픈 마음 있는 사람 예수</a:t>
            </a:r>
          </a:p>
        </p:txBody>
      </p:sp>
      <p:sp>
        <p:nvSpPr>
          <p:cNvPr id="3789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9017355-3187-5ED4-E2D6-B0463CB30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2.</a:t>
            </a:r>
            <a:r>
              <a:rPr lang="ko-KR" altLang="en-US" sz="1467"/>
              <a:t>거룩하신 주의 이름 너의</a:t>
            </a:r>
          </a:p>
        </p:txBody>
      </p:sp>
      <p:sp>
        <p:nvSpPr>
          <p:cNvPr id="3789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80F2F49-CEAE-FA39-69BC-0DF258F77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3.</a:t>
            </a:r>
            <a:r>
              <a:rPr lang="ko-KR" altLang="en-US" sz="1467"/>
              <a:t>존귀하신 주의 이름 우리 기쁨</a:t>
            </a:r>
          </a:p>
        </p:txBody>
      </p:sp>
      <p:sp>
        <p:nvSpPr>
          <p:cNvPr id="3789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E6EF652-A9DC-DE33-9158-341550A8D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>
                <a:solidFill>
                  <a:srgbClr val="FF0000"/>
                </a:solidFill>
              </a:rPr>
              <a:t>4.</a:t>
            </a:r>
            <a:r>
              <a:rPr lang="ko-KR" altLang="en-US" sz="1467">
                <a:solidFill>
                  <a:srgbClr val="FF0000"/>
                </a:solidFill>
              </a:rPr>
              <a:t>우리 갈 길 다 간 후에 보좌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그림 2">
            <a:extLst>
              <a:ext uri="{FF2B5EF4-FFF2-40B4-BE49-F238E27FC236}">
                <a16:creationId xmlns:a16="http://schemas.microsoft.com/office/drawing/2014/main" id="{E83B28A4-893A-2865-6A67-524F1782F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4"/>
          <a:stretch>
            <a:fillRect/>
          </a:stretch>
        </p:blipFill>
        <p:spPr bwMode="auto">
          <a:xfrm>
            <a:off x="-774700" y="948267"/>
            <a:ext cx="132101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그림 1">
            <a:extLst>
              <a:ext uri="{FF2B5EF4-FFF2-40B4-BE49-F238E27FC236}">
                <a16:creationId xmlns:a16="http://schemas.microsoft.com/office/drawing/2014/main" id="{17EB9424-183E-45A3-DB20-5582C9C550F3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03E5E72-2AC9-C8AC-36F7-A78641C0B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1.</a:t>
            </a:r>
            <a:r>
              <a:rPr lang="ko-KR" altLang="en-US" sz="1467"/>
              <a:t>슬픈 마음 있는 사람 예수</a:t>
            </a:r>
          </a:p>
        </p:txBody>
      </p:sp>
      <p:sp>
        <p:nvSpPr>
          <p:cNvPr id="3891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54A4D07-E8AE-0D6E-E044-27ACF8139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2.</a:t>
            </a:r>
            <a:r>
              <a:rPr lang="ko-KR" altLang="en-US" sz="1467"/>
              <a:t>거룩하신 주의 이름 너의</a:t>
            </a:r>
          </a:p>
        </p:txBody>
      </p:sp>
      <p:sp>
        <p:nvSpPr>
          <p:cNvPr id="3891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2541A26-87E5-6F37-C4E9-FF3B03E5B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>
                <a:solidFill>
                  <a:srgbClr val="FF0000"/>
                </a:solidFill>
              </a:rPr>
              <a:t>3.</a:t>
            </a:r>
            <a:r>
              <a:rPr lang="ko-KR" altLang="en-US" sz="1467">
                <a:solidFill>
                  <a:srgbClr val="FF0000"/>
                </a:solidFill>
              </a:rPr>
              <a:t>존귀하신 주의 이름 우리 기쁨</a:t>
            </a:r>
          </a:p>
        </p:txBody>
      </p:sp>
      <p:sp>
        <p:nvSpPr>
          <p:cNvPr id="38919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D7F7CF5-0CEB-D59B-A793-3D3DD8887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4.</a:t>
            </a:r>
            <a:r>
              <a:rPr lang="ko-KR" altLang="en-US" sz="1467"/>
              <a:t>우리 갈 길 다 간 후에 보좌</a:t>
            </a:r>
          </a:p>
        </p:txBody>
      </p:sp>
      <p:sp>
        <p:nvSpPr>
          <p:cNvPr id="38920" name="TextBox 3">
            <a:extLst>
              <a:ext uri="{FF2B5EF4-FFF2-40B4-BE49-F238E27FC236}">
                <a16:creationId xmlns:a16="http://schemas.microsoft.com/office/drawing/2014/main" id="{4F7B70FB-5667-53CC-167D-58E2AC0D4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6867" y="5607052"/>
            <a:ext cx="161078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r>
              <a:rPr lang="en-US" altLang="ko-KR" sz="4400"/>
              <a:t>x2</a:t>
            </a:r>
            <a:endParaRPr lang="ko-KR" altLang="en-US" sz="4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74F74B-1635-DCCE-F797-2786AA31A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그림 2">
            <a:extLst>
              <a:ext uri="{FF2B5EF4-FFF2-40B4-BE49-F238E27FC236}">
                <a16:creationId xmlns:a16="http://schemas.microsoft.com/office/drawing/2014/main" id="{4382D36A-66E2-F96C-6E2C-CA7544464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4"/>
          <a:stretch>
            <a:fillRect/>
          </a:stretch>
        </p:blipFill>
        <p:spPr bwMode="auto">
          <a:xfrm>
            <a:off x="-774700" y="948267"/>
            <a:ext cx="132101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그림 1">
            <a:extLst>
              <a:ext uri="{FF2B5EF4-FFF2-40B4-BE49-F238E27FC236}">
                <a16:creationId xmlns:a16="http://schemas.microsoft.com/office/drawing/2014/main" id="{1649DB44-830D-0FF5-D5E2-81E37B00B27F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03D32A2-F675-EDF3-A61B-81F30985D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1.</a:t>
            </a:r>
            <a:r>
              <a:rPr lang="ko-KR" altLang="en-US" sz="1467"/>
              <a:t>슬픈 마음 있는 사람 예수</a:t>
            </a:r>
          </a:p>
        </p:txBody>
      </p:sp>
      <p:sp>
        <p:nvSpPr>
          <p:cNvPr id="3891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D73AB0F-5B86-D3C1-E0F7-A99C01812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2.</a:t>
            </a:r>
            <a:r>
              <a:rPr lang="ko-KR" altLang="en-US" sz="1467"/>
              <a:t>거룩하신 주의 이름 너의</a:t>
            </a:r>
          </a:p>
        </p:txBody>
      </p:sp>
      <p:sp>
        <p:nvSpPr>
          <p:cNvPr id="3891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8498810-E5BF-9865-C138-862DF835B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>
                <a:solidFill>
                  <a:srgbClr val="FF0000"/>
                </a:solidFill>
              </a:rPr>
              <a:t>3.</a:t>
            </a:r>
            <a:r>
              <a:rPr lang="ko-KR" altLang="en-US" sz="1467">
                <a:solidFill>
                  <a:srgbClr val="FF0000"/>
                </a:solidFill>
              </a:rPr>
              <a:t>존귀하신 주의 이름 우리 기쁨</a:t>
            </a:r>
          </a:p>
        </p:txBody>
      </p:sp>
      <p:sp>
        <p:nvSpPr>
          <p:cNvPr id="38919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BBE6CFD-A891-5B37-4CDB-D34708D8B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4.</a:t>
            </a:r>
            <a:r>
              <a:rPr lang="ko-KR" altLang="en-US" sz="1467"/>
              <a:t>우리 갈 길 다 간 후에 보좌</a:t>
            </a:r>
          </a:p>
        </p:txBody>
      </p:sp>
      <p:sp>
        <p:nvSpPr>
          <p:cNvPr id="38920" name="TextBox 3">
            <a:extLst>
              <a:ext uri="{FF2B5EF4-FFF2-40B4-BE49-F238E27FC236}">
                <a16:creationId xmlns:a16="http://schemas.microsoft.com/office/drawing/2014/main" id="{2BDAF065-6CA1-E85F-4185-FCA111AFB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6867" y="5607052"/>
            <a:ext cx="161078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r>
              <a:rPr lang="en-US" altLang="ko-KR" sz="4400"/>
              <a:t>x2</a:t>
            </a:r>
            <a:endParaRPr lang="ko-KR" altLang="en-US" sz="4400"/>
          </a:p>
        </p:txBody>
      </p:sp>
    </p:spTree>
    <p:extLst>
      <p:ext uri="{BB962C8B-B14F-4D97-AF65-F5344CB8AC3E}">
        <p14:creationId xmlns:p14="http://schemas.microsoft.com/office/powerpoint/2010/main" val="803688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26752C-8D39-2355-7914-DF3CE6240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그림 2">
            <a:extLst>
              <a:ext uri="{FF2B5EF4-FFF2-40B4-BE49-F238E27FC236}">
                <a16:creationId xmlns:a16="http://schemas.microsoft.com/office/drawing/2014/main" id="{84B4C726-4850-D327-7781-AFD0D8703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4"/>
          <a:stretch>
            <a:fillRect/>
          </a:stretch>
        </p:blipFill>
        <p:spPr bwMode="auto">
          <a:xfrm>
            <a:off x="-774700" y="948267"/>
            <a:ext cx="132101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그림 1">
            <a:extLst>
              <a:ext uri="{FF2B5EF4-FFF2-40B4-BE49-F238E27FC236}">
                <a16:creationId xmlns:a16="http://schemas.microsoft.com/office/drawing/2014/main" id="{8234AE84-2A5F-E896-E144-4F41B3CB88F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6BDB977-B34E-C22F-26FC-C73B2AD87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1.</a:t>
            </a:r>
            <a:r>
              <a:rPr lang="ko-KR" altLang="en-US" sz="1467"/>
              <a:t>슬픈 마음 있는 사람 예수</a:t>
            </a:r>
          </a:p>
        </p:txBody>
      </p:sp>
      <p:sp>
        <p:nvSpPr>
          <p:cNvPr id="3891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ED40187-6EAF-5CBC-1EDD-EFF50506C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2.</a:t>
            </a:r>
            <a:r>
              <a:rPr lang="ko-KR" altLang="en-US" sz="1467"/>
              <a:t>거룩하신 주의 이름 너의</a:t>
            </a:r>
          </a:p>
        </p:txBody>
      </p:sp>
      <p:sp>
        <p:nvSpPr>
          <p:cNvPr id="3891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8852992-8038-C488-7BA9-99F25F44C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>
                <a:solidFill>
                  <a:srgbClr val="FF0000"/>
                </a:solidFill>
              </a:rPr>
              <a:t>3.</a:t>
            </a:r>
            <a:r>
              <a:rPr lang="ko-KR" altLang="en-US" sz="1467">
                <a:solidFill>
                  <a:srgbClr val="FF0000"/>
                </a:solidFill>
              </a:rPr>
              <a:t>존귀하신 주의 이름 우리 기쁨</a:t>
            </a:r>
          </a:p>
        </p:txBody>
      </p:sp>
      <p:sp>
        <p:nvSpPr>
          <p:cNvPr id="38919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E558946-938B-8AD3-A44D-2A25921A9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4.</a:t>
            </a:r>
            <a:r>
              <a:rPr lang="ko-KR" altLang="en-US" sz="1467"/>
              <a:t>우리 갈 길 다 간 후에 보좌</a:t>
            </a:r>
          </a:p>
        </p:txBody>
      </p:sp>
      <p:sp>
        <p:nvSpPr>
          <p:cNvPr id="38920" name="TextBox 3">
            <a:extLst>
              <a:ext uri="{FF2B5EF4-FFF2-40B4-BE49-F238E27FC236}">
                <a16:creationId xmlns:a16="http://schemas.microsoft.com/office/drawing/2014/main" id="{9DFF3F0D-9656-01C0-3FA0-0FAFD11F5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6867" y="5607052"/>
            <a:ext cx="161078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r>
              <a:rPr lang="en-US" altLang="ko-KR" sz="4400"/>
              <a:t>x2</a:t>
            </a:r>
            <a:endParaRPr lang="ko-KR" altLang="en-US" sz="4400"/>
          </a:p>
        </p:txBody>
      </p:sp>
    </p:spTree>
    <p:extLst>
      <p:ext uri="{BB962C8B-B14F-4D97-AF65-F5344CB8AC3E}">
        <p14:creationId xmlns:p14="http://schemas.microsoft.com/office/powerpoint/2010/main" val="3247696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그림 1">
            <a:extLst>
              <a:ext uri="{FF2B5EF4-FFF2-40B4-BE49-F238E27FC236}">
                <a16:creationId xmlns:a16="http://schemas.microsoft.com/office/drawing/2014/main" id="{540787F7-1382-46F0-5D44-4B7D4F66C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6184" y="-508000"/>
            <a:ext cx="16429568" cy="915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59" name="Picture 5" descr="그림1 copy">
            <a:extLst>
              <a:ext uri="{FF2B5EF4-FFF2-40B4-BE49-F238E27FC236}">
                <a16:creationId xmlns:a16="http://schemas.microsoft.com/office/drawing/2014/main" id="{559D5FAF-93D4-49D0-D224-316314F32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77"/>
          <a:stretch>
            <a:fillRect/>
          </a:stretch>
        </p:blipFill>
        <p:spPr bwMode="auto">
          <a:xfrm>
            <a:off x="334434" y="0"/>
            <a:ext cx="11523133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그림 1">
            <a:extLst>
              <a:ext uri="{FF2B5EF4-FFF2-40B4-BE49-F238E27FC236}">
                <a16:creationId xmlns:a16="http://schemas.microsoft.com/office/drawing/2014/main" id="{AC025B20-58DB-E0AD-FC6F-7C95B5FA3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6184" y="-508000"/>
            <a:ext cx="16429568" cy="915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3" name="Picture 4" descr="무화과나뭇잎이-2 copy">
            <a:extLst>
              <a:ext uri="{FF2B5EF4-FFF2-40B4-BE49-F238E27FC236}">
                <a16:creationId xmlns:a16="http://schemas.microsoft.com/office/drawing/2014/main" id="{FBCC441D-F025-5155-8C6D-E974E4EFF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69"/>
          <a:stretch>
            <a:fillRect/>
          </a:stretch>
        </p:blipFill>
        <p:spPr bwMode="auto">
          <a:xfrm>
            <a:off x="-386806" y="0"/>
            <a:ext cx="11518901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그림 1">
            <a:extLst>
              <a:ext uri="{FF2B5EF4-FFF2-40B4-BE49-F238E27FC236}">
                <a16:creationId xmlns:a16="http://schemas.microsoft.com/office/drawing/2014/main" id="{E6BB0AB9-2F82-972D-2926-77D1F8C62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6184" y="-508000"/>
            <a:ext cx="16429568" cy="915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07" name="Picture 4" descr="무화과나뭇잎이-3 copy">
            <a:extLst>
              <a:ext uri="{FF2B5EF4-FFF2-40B4-BE49-F238E27FC236}">
                <a16:creationId xmlns:a16="http://schemas.microsoft.com/office/drawing/2014/main" id="{5C4729D9-23B7-55BD-1FAD-5CAE16EE4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87"/>
          <a:stretch>
            <a:fillRect/>
          </a:stretch>
        </p:blipFill>
        <p:spPr bwMode="auto">
          <a:xfrm>
            <a:off x="-241299" y="-122767"/>
            <a:ext cx="115189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그림 1">
            <a:extLst>
              <a:ext uri="{FF2B5EF4-FFF2-40B4-BE49-F238E27FC236}">
                <a16:creationId xmlns:a16="http://schemas.microsoft.com/office/drawing/2014/main" id="{B34D3F19-4B1E-ED61-4AF7-4152C2190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6184" y="-508000"/>
            <a:ext cx="16429568" cy="915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1" name="Picture 4" descr="무화과나뭇잎이-4 copy">
            <a:extLst>
              <a:ext uri="{FF2B5EF4-FFF2-40B4-BE49-F238E27FC236}">
                <a16:creationId xmlns:a16="http://schemas.microsoft.com/office/drawing/2014/main" id="{FDB95F03-FF67-C914-9A4E-6B5450BBD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69"/>
          <a:stretch>
            <a:fillRect/>
          </a:stretch>
        </p:blipFill>
        <p:spPr bwMode="auto">
          <a:xfrm>
            <a:off x="336551" y="0"/>
            <a:ext cx="115189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C86DAA66-FE60-6F98-C697-56EA68C120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22" r="46594" b="1"/>
          <a:stretch/>
        </p:blipFill>
        <p:spPr>
          <a:xfrm>
            <a:off x="-25933" y="3332990"/>
            <a:ext cx="7101572" cy="405569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02755" name="Picture 18" descr="091-1-1 copy">
            <a:extLst>
              <a:ext uri="{FF2B5EF4-FFF2-40B4-BE49-F238E27FC236}">
                <a16:creationId xmlns:a16="http://schemas.microsoft.com/office/drawing/2014/main" id="{7841BD35-7929-AD76-F2D0-22E51FE07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99"/>
          <a:stretch>
            <a:fillRect/>
          </a:stretch>
        </p:blipFill>
        <p:spPr bwMode="auto">
          <a:xfrm>
            <a:off x="336551" y="-12699"/>
            <a:ext cx="11518900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그림 1">
            <a:extLst>
              <a:ext uri="{FF2B5EF4-FFF2-40B4-BE49-F238E27FC236}">
                <a16:creationId xmlns:a16="http://schemas.microsoft.com/office/drawing/2014/main" id="{837C19F9-1BE2-0123-B476-FB453B4F7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6184" y="-508000"/>
            <a:ext cx="16429568" cy="915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5" name="Picture 4" descr="무화과나뭇잎이-5 copy">
            <a:extLst>
              <a:ext uri="{FF2B5EF4-FFF2-40B4-BE49-F238E27FC236}">
                <a16:creationId xmlns:a16="http://schemas.microsoft.com/office/drawing/2014/main" id="{CE6CDA41-23F2-CF5F-C340-CAC56A408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87"/>
          <a:stretch>
            <a:fillRect/>
          </a:stretch>
        </p:blipFill>
        <p:spPr bwMode="auto">
          <a:xfrm>
            <a:off x="336551" y="0"/>
            <a:ext cx="115189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그림 1">
            <a:extLst>
              <a:ext uri="{FF2B5EF4-FFF2-40B4-BE49-F238E27FC236}">
                <a16:creationId xmlns:a16="http://schemas.microsoft.com/office/drawing/2014/main" id="{A5F5FF7C-25DD-CD52-9616-61D6EBE9A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6184" y="-508000"/>
            <a:ext cx="16429568" cy="915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79" name="Picture 5" descr="그림1 copy">
            <a:extLst>
              <a:ext uri="{FF2B5EF4-FFF2-40B4-BE49-F238E27FC236}">
                <a16:creationId xmlns:a16="http://schemas.microsoft.com/office/drawing/2014/main" id="{F9CAD372-BF15-EE0B-A779-75E207A6A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77"/>
          <a:stretch>
            <a:fillRect/>
          </a:stretch>
        </p:blipFill>
        <p:spPr bwMode="auto">
          <a:xfrm>
            <a:off x="334434" y="0"/>
            <a:ext cx="11523133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그림 1">
            <a:extLst>
              <a:ext uri="{FF2B5EF4-FFF2-40B4-BE49-F238E27FC236}">
                <a16:creationId xmlns:a16="http://schemas.microsoft.com/office/drawing/2014/main" id="{4D0EF5D3-0390-43FA-EFC9-C8782C4F8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6184" y="-508000"/>
            <a:ext cx="16429568" cy="915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3" name="Picture 4" descr="무화과나뭇잎이-2 copy">
            <a:extLst>
              <a:ext uri="{FF2B5EF4-FFF2-40B4-BE49-F238E27FC236}">
                <a16:creationId xmlns:a16="http://schemas.microsoft.com/office/drawing/2014/main" id="{05298A85-B8B5-1F86-4EA9-97AB4F127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69"/>
          <a:stretch>
            <a:fillRect/>
          </a:stretch>
        </p:blipFill>
        <p:spPr bwMode="auto">
          <a:xfrm>
            <a:off x="-106149" y="0"/>
            <a:ext cx="11518901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그림 1">
            <a:extLst>
              <a:ext uri="{FF2B5EF4-FFF2-40B4-BE49-F238E27FC236}">
                <a16:creationId xmlns:a16="http://schemas.microsoft.com/office/drawing/2014/main" id="{A17BBD50-3ED5-D55E-A35A-75AFC3435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93066" y="-160866"/>
            <a:ext cx="16429567" cy="915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27" name="Picture 4" descr="무화과나뭇잎이-3 copy">
            <a:extLst>
              <a:ext uri="{FF2B5EF4-FFF2-40B4-BE49-F238E27FC236}">
                <a16:creationId xmlns:a16="http://schemas.microsoft.com/office/drawing/2014/main" id="{1495754E-F56F-511B-1874-05DA32A36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87"/>
          <a:stretch>
            <a:fillRect/>
          </a:stretch>
        </p:blipFill>
        <p:spPr bwMode="auto">
          <a:xfrm>
            <a:off x="-241299" y="-122767"/>
            <a:ext cx="115189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그림 1">
            <a:extLst>
              <a:ext uri="{FF2B5EF4-FFF2-40B4-BE49-F238E27FC236}">
                <a16:creationId xmlns:a16="http://schemas.microsoft.com/office/drawing/2014/main" id="{5E1C1641-9971-8097-20CA-8011D5525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6184" y="-508000"/>
            <a:ext cx="16429568" cy="915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1" name="Picture 4" descr="무화과나뭇잎이-4 copy">
            <a:extLst>
              <a:ext uri="{FF2B5EF4-FFF2-40B4-BE49-F238E27FC236}">
                <a16:creationId xmlns:a16="http://schemas.microsoft.com/office/drawing/2014/main" id="{5BBC3A33-3A92-435D-1EF6-4C9B798C6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69"/>
          <a:stretch>
            <a:fillRect/>
          </a:stretch>
        </p:blipFill>
        <p:spPr bwMode="auto">
          <a:xfrm>
            <a:off x="336551" y="0"/>
            <a:ext cx="115189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그림 1">
            <a:extLst>
              <a:ext uri="{FF2B5EF4-FFF2-40B4-BE49-F238E27FC236}">
                <a16:creationId xmlns:a16="http://schemas.microsoft.com/office/drawing/2014/main" id="{4195695F-6F9E-5BF3-F71E-23CA380CC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6184" y="-508000"/>
            <a:ext cx="16429568" cy="915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5" name="Picture 4" descr="무화과나뭇잎이-5 copy">
            <a:extLst>
              <a:ext uri="{FF2B5EF4-FFF2-40B4-BE49-F238E27FC236}">
                <a16:creationId xmlns:a16="http://schemas.microsoft.com/office/drawing/2014/main" id="{3FE2D059-95D8-771C-1DD1-5A1000F1B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87"/>
          <a:stretch>
            <a:fillRect/>
          </a:stretch>
        </p:blipFill>
        <p:spPr bwMode="auto">
          <a:xfrm>
            <a:off x="336551" y="0"/>
            <a:ext cx="115189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그림 1">
            <a:extLst>
              <a:ext uri="{FF2B5EF4-FFF2-40B4-BE49-F238E27FC236}">
                <a16:creationId xmlns:a16="http://schemas.microsoft.com/office/drawing/2014/main" id="{A1499D70-08F6-E397-C74A-9EFC88858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6184" y="-508000"/>
            <a:ext cx="16429568" cy="915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099" name="Picture 5" descr="그림1 copy">
            <a:extLst>
              <a:ext uri="{FF2B5EF4-FFF2-40B4-BE49-F238E27FC236}">
                <a16:creationId xmlns:a16="http://schemas.microsoft.com/office/drawing/2014/main" id="{7A807441-4044-9F85-490B-55FDA506E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77"/>
          <a:stretch>
            <a:fillRect/>
          </a:stretch>
        </p:blipFill>
        <p:spPr bwMode="auto">
          <a:xfrm>
            <a:off x="334434" y="0"/>
            <a:ext cx="11523133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그림 1">
            <a:extLst>
              <a:ext uri="{FF2B5EF4-FFF2-40B4-BE49-F238E27FC236}">
                <a16:creationId xmlns:a16="http://schemas.microsoft.com/office/drawing/2014/main" id="{8E962631-0828-FD16-EDAB-C3533D627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6184" y="-508000"/>
            <a:ext cx="16429568" cy="915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23" name="Picture 4" descr="무화과나뭇잎이-2 copy">
            <a:extLst>
              <a:ext uri="{FF2B5EF4-FFF2-40B4-BE49-F238E27FC236}">
                <a16:creationId xmlns:a16="http://schemas.microsoft.com/office/drawing/2014/main" id="{269AA1AA-624E-4A54-58D2-554D74D7B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69"/>
          <a:stretch>
            <a:fillRect/>
          </a:stretch>
        </p:blipFill>
        <p:spPr bwMode="auto">
          <a:xfrm>
            <a:off x="165456" y="-287573"/>
            <a:ext cx="11518901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그림 1">
            <a:extLst>
              <a:ext uri="{FF2B5EF4-FFF2-40B4-BE49-F238E27FC236}">
                <a16:creationId xmlns:a16="http://schemas.microsoft.com/office/drawing/2014/main" id="{0181E826-29B5-5FE2-B5C1-44206559D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6184" y="-508000"/>
            <a:ext cx="16429568" cy="915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47" name="Picture 4" descr="무화과나뭇잎이-3 copy">
            <a:extLst>
              <a:ext uri="{FF2B5EF4-FFF2-40B4-BE49-F238E27FC236}">
                <a16:creationId xmlns:a16="http://schemas.microsoft.com/office/drawing/2014/main" id="{D4D4782E-BCFD-B70C-3F64-B68C37123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87"/>
          <a:stretch>
            <a:fillRect/>
          </a:stretch>
        </p:blipFill>
        <p:spPr bwMode="auto">
          <a:xfrm>
            <a:off x="-241299" y="-122767"/>
            <a:ext cx="115189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그림 1">
            <a:extLst>
              <a:ext uri="{FF2B5EF4-FFF2-40B4-BE49-F238E27FC236}">
                <a16:creationId xmlns:a16="http://schemas.microsoft.com/office/drawing/2014/main" id="{84E7F72E-EF50-1D28-A31C-755D0DA12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6184" y="-508000"/>
            <a:ext cx="16429568" cy="915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1" name="Picture 4" descr="무화과나뭇잎이-4 copy">
            <a:extLst>
              <a:ext uri="{FF2B5EF4-FFF2-40B4-BE49-F238E27FC236}">
                <a16:creationId xmlns:a16="http://schemas.microsoft.com/office/drawing/2014/main" id="{7483D35D-6A6A-5266-E789-FECFD39F9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69"/>
          <a:stretch>
            <a:fillRect/>
          </a:stretch>
        </p:blipFill>
        <p:spPr bwMode="auto">
          <a:xfrm>
            <a:off x="336551" y="0"/>
            <a:ext cx="115189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7A05EFC7-D7EE-21D0-57E9-1ABD12337B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22" r="46594" b="1"/>
          <a:stretch/>
        </p:blipFill>
        <p:spPr>
          <a:xfrm>
            <a:off x="-25933" y="3332990"/>
            <a:ext cx="7101572" cy="405569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03779" name="Picture 44" descr="091-후렴 copy">
            <a:extLst>
              <a:ext uri="{FF2B5EF4-FFF2-40B4-BE49-F238E27FC236}">
                <a16:creationId xmlns:a16="http://schemas.microsoft.com/office/drawing/2014/main" id="{6B5F24FB-7B6D-78E2-DF63-E217C6157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50"/>
          <a:stretch>
            <a:fillRect/>
          </a:stretch>
        </p:blipFill>
        <p:spPr bwMode="auto">
          <a:xfrm>
            <a:off x="336551" y="1"/>
            <a:ext cx="11518900" cy="5863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그림 1">
            <a:extLst>
              <a:ext uri="{FF2B5EF4-FFF2-40B4-BE49-F238E27FC236}">
                <a16:creationId xmlns:a16="http://schemas.microsoft.com/office/drawing/2014/main" id="{F4F1882C-5211-A86E-03FB-96D9E5F15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6184" y="-508000"/>
            <a:ext cx="16429568" cy="915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5" name="Picture 4" descr="무화과나뭇잎이-5 copy">
            <a:extLst>
              <a:ext uri="{FF2B5EF4-FFF2-40B4-BE49-F238E27FC236}">
                <a16:creationId xmlns:a16="http://schemas.microsoft.com/office/drawing/2014/main" id="{1C8B0DD2-3B8E-3F84-A214-D2B910345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87"/>
          <a:stretch>
            <a:fillRect/>
          </a:stretch>
        </p:blipFill>
        <p:spPr bwMode="auto">
          <a:xfrm>
            <a:off x="336551" y="0"/>
            <a:ext cx="115189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그림 1">
            <a:extLst>
              <a:ext uri="{FF2B5EF4-FFF2-40B4-BE49-F238E27FC236}">
                <a16:creationId xmlns:a16="http://schemas.microsoft.com/office/drawing/2014/main" id="{C4FBD561-17A1-715B-FDD1-238C06B3F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6184" y="-508000"/>
            <a:ext cx="16429568" cy="915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19" name="Picture 4" descr="무화과나뭇잎이-4 copy">
            <a:extLst>
              <a:ext uri="{FF2B5EF4-FFF2-40B4-BE49-F238E27FC236}">
                <a16:creationId xmlns:a16="http://schemas.microsoft.com/office/drawing/2014/main" id="{D7F3DC89-1134-110A-0606-EA874E395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69"/>
          <a:stretch>
            <a:fillRect/>
          </a:stretch>
        </p:blipFill>
        <p:spPr bwMode="auto">
          <a:xfrm>
            <a:off x="336551" y="0"/>
            <a:ext cx="115189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D137FD-2970-9DD1-BED0-F30EECF87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그림 1">
            <a:extLst>
              <a:ext uri="{FF2B5EF4-FFF2-40B4-BE49-F238E27FC236}">
                <a16:creationId xmlns:a16="http://schemas.microsoft.com/office/drawing/2014/main" id="{2F86041B-5386-7073-C602-6F8941D4C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6184" y="-508000"/>
            <a:ext cx="16429568" cy="915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5" name="Picture 4" descr="무화과나뭇잎이-5 copy">
            <a:extLst>
              <a:ext uri="{FF2B5EF4-FFF2-40B4-BE49-F238E27FC236}">
                <a16:creationId xmlns:a16="http://schemas.microsoft.com/office/drawing/2014/main" id="{78BE05A5-325B-FF1F-C2F3-BC008825D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87"/>
          <a:stretch>
            <a:fillRect/>
          </a:stretch>
        </p:blipFill>
        <p:spPr bwMode="auto">
          <a:xfrm>
            <a:off x="336551" y="0"/>
            <a:ext cx="115189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14170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7BB496-9A53-A7E5-21BE-32CFA56AF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그림 1">
            <a:extLst>
              <a:ext uri="{FF2B5EF4-FFF2-40B4-BE49-F238E27FC236}">
                <a16:creationId xmlns:a16="http://schemas.microsoft.com/office/drawing/2014/main" id="{60048BCE-E492-386B-F1BA-5CDC97985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6184" y="-508000"/>
            <a:ext cx="16429568" cy="915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19" name="Picture 4" descr="무화과나뭇잎이-4 copy">
            <a:extLst>
              <a:ext uri="{FF2B5EF4-FFF2-40B4-BE49-F238E27FC236}">
                <a16:creationId xmlns:a16="http://schemas.microsoft.com/office/drawing/2014/main" id="{2B66C4A8-9266-C277-203E-A92775B87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69"/>
          <a:stretch>
            <a:fillRect/>
          </a:stretch>
        </p:blipFill>
        <p:spPr bwMode="auto">
          <a:xfrm>
            <a:off x="336551" y="0"/>
            <a:ext cx="115189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76199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그림 1">
            <a:extLst>
              <a:ext uri="{FF2B5EF4-FFF2-40B4-BE49-F238E27FC236}">
                <a16:creationId xmlns:a16="http://schemas.microsoft.com/office/drawing/2014/main" id="{803868C9-9133-4FB0-F682-912AB95E2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6184" y="-508000"/>
            <a:ext cx="16429568" cy="915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3" name="Picture 4" descr="무화과나뭇잎이-5 copy">
            <a:extLst>
              <a:ext uri="{FF2B5EF4-FFF2-40B4-BE49-F238E27FC236}">
                <a16:creationId xmlns:a16="http://schemas.microsoft.com/office/drawing/2014/main" id="{865BD7BF-0A58-A0EB-E567-283CE467E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87"/>
          <a:stretch>
            <a:fillRect/>
          </a:stretch>
        </p:blipFill>
        <p:spPr bwMode="auto">
          <a:xfrm>
            <a:off x="336551" y="0"/>
            <a:ext cx="115189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CA03AA-4F5E-1F62-962A-D64B62AA3CC2}"/>
              </a:ext>
            </a:extLst>
          </p:cNvPr>
          <p:cNvSpPr txBox="1"/>
          <p:nvPr/>
        </p:nvSpPr>
        <p:spPr>
          <a:xfrm>
            <a:off x="6671734" y="5636684"/>
            <a:ext cx="1536700" cy="748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42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X3</a:t>
            </a:r>
            <a:endParaRPr lang="ko-KR" altLang="en-US" sz="4267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393E5FC-690E-B645-39CD-7CAE106BB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1002"/>
            <a:ext cx="12192000" cy="700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7683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2C88D6E-8112-CE24-3714-937DBD675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976"/>
            <a:ext cx="12717710" cy="679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6338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56089C-CBD3-6AEF-58F7-43060D4D7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90DF704-B228-1205-918C-347756791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1002"/>
            <a:ext cx="12192000" cy="700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059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A9A846-EDC2-309A-C52D-71B27F67A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0CF1361-EA6B-D7C6-0B33-528CDD45A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976"/>
            <a:ext cx="12717710" cy="679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226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9AB5654-B6C6-77F3-E4B9-B394C7723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3929"/>
            <a:ext cx="12192000" cy="663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333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3AC88B-F876-38F4-ECAD-620B06C3D4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AFF05577-FF37-F312-8F63-93C42F6C1E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22" r="46594" b="1"/>
          <a:stretch/>
        </p:blipFill>
        <p:spPr>
          <a:xfrm>
            <a:off x="-25933" y="3332990"/>
            <a:ext cx="7101572" cy="405569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02755" name="Picture 18" descr="091-1-1 copy">
            <a:extLst>
              <a:ext uri="{FF2B5EF4-FFF2-40B4-BE49-F238E27FC236}">
                <a16:creationId xmlns:a16="http://schemas.microsoft.com/office/drawing/2014/main" id="{CDF8A8C4-0D5F-8DDD-56A9-549A33486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99"/>
          <a:stretch>
            <a:fillRect/>
          </a:stretch>
        </p:blipFill>
        <p:spPr bwMode="auto">
          <a:xfrm>
            <a:off x="336551" y="-12699"/>
            <a:ext cx="11518900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1409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4ACF6A2-D400-B528-B544-286C7EF78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737"/>
            <a:ext cx="12192000" cy="668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633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729BAA-7099-DE0B-1828-3CDDA749F1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713BD12-4EA3-63E1-9611-5851E858C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5501"/>
            <a:ext cx="12192000" cy="7009002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504C36F6-A36A-F474-3365-5585F373C615}"/>
              </a:ext>
            </a:extLst>
          </p:cNvPr>
          <p:cNvSpPr/>
          <p:nvPr/>
        </p:nvSpPr>
        <p:spPr>
          <a:xfrm>
            <a:off x="1140902" y="2088859"/>
            <a:ext cx="2650921" cy="1065402"/>
          </a:xfrm>
          <a:prstGeom prst="rect">
            <a:avLst/>
          </a:prstGeom>
          <a:solidFill>
            <a:schemeClr val="accent4"/>
          </a:solidFill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감사가</a:t>
            </a:r>
          </a:p>
        </p:txBody>
      </p:sp>
    </p:spTree>
    <p:extLst>
      <p:ext uri="{BB962C8B-B14F-4D97-AF65-F5344CB8AC3E}">
        <p14:creationId xmlns:p14="http://schemas.microsoft.com/office/powerpoint/2010/main" val="18031110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DB2B89-6DBE-F0AC-29CD-E03037D3A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C8FB746-DEA0-7DCB-1B73-6C8D7B666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976"/>
            <a:ext cx="12717710" cy="679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263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4F6B99-A194-DB9A-98BC-C26CA7F05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7B6FCF4-01FB-6B1C-E80D-1615BECBD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3929"/>
            <a:ext cx="12192000" cy="663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3592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2C918C-F556-3324-0E25-A8E65C651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9920532-42AC-F24C-FA00-6EA0BFA5F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737"/>
            <a:ext cx="12192000" cy="668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4183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616565-99B0-F538-1C47-918430C09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8A5796B-F7B1-CFD9-5843-6EF522933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3929"/>
            <a:ext cx="12192000" cy="663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070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DD564B-A912-0CBD-9CCA-1C72F11CF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30570EE-50BE-58AB-7741-6537329A1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737"/>
            <a:ext cx="12192000" cy="668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4787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1B3DC4-83A9-9D32-C16F-CA9E0123E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630488D-F938-A500-77D2-3A51D9974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1002"/>
            <a:ext cx="12192000" cy="7009002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0F952E5-0070-B6EB-5041-A5077306C08F}"/>
              </a:ext>
            </a:extLst>
          </p:cNvPr>
          <p:cNvSpPr/>
          <p:nvPr/>
        </p:nvSpPr>
        <p:spPr>
          <a:xfrm>
            <a:off x="1149291" y="2021747"/>
            <a:ext cx="2650921" cy="1065402"/>
          </a:xfrm>
          <a:prstGeom prst="rect">
            <a:avLst/>
          </a:prstGeom>
          <a:solidFill>
            <a:schemeClr val="accent4"/>
          </a:solidFill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사랑이</a:t>
            </a:r>
          </a:p>
        </p:txBody>
      </p:sp>
    </p:spTree>
    <p:extLst>
      <p:ext uri="{BB962C8B-B14F-4D97-AF65-F5344CB8AC3E}">
        <p14:creationId xmlns:p14="http://schemas.microsoft.com/office/powerpoint/2010/main" val="10730892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E2193B-FC49-29D8-C360-E53F21FEC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0528C9D-AEB2-949F-0DA5-BB47AF448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976"/>
            <a:ext cx="12717710" cy="679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6885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0E7A43-3435-0CF3-9AA2-00D0A7CF6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2828559-2180-BC96-91D4-9227511FD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1002"/>
            <a:ext cx="12192000" cy="7009002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4C5D1FC9-9D86-01E2-92D8-3E05752E454C}"/>
              </a:ext>
            </a:extLst>
          </p:cNvPr>
          <p:cNvSpPr/>
          <p:nvPr/>
        </p:nvSpPr>
        <p:spPr>
          <a:xfrm>
            <a:off x="1149291" y="2021747"/>
            <a:ext cx="2650921" cy="1065402"/>
          </a:xfrm>
          <a:prstGeom prst="rect">
            <a:avLst/>
          </a:prstGeom>
          <a:solidFill>
            <a:schemeClr val="accent4"/>
          </a:solidFill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사랑이</a:t>
            </a:r>
          </a:p>
        </p:txBody>
      </p:sp>
    </p:spTree>
    <p:extLst>
      <p:ext uri="{BB962C8B-B14F-4D97-AF65-F5344CB8AC3E}">
        <p14:creationId xmlns:p14="http://schemas.microsoft.com/office/powerpoint/2010/main" val="3928514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E4EC0-3FAF-8688-0914-56B534CAB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3459390A-6486-172D-BC6A-0DE058F46A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22" r="46594" b="1"/>
          <a:stretch/>
        </p:blipFill>
        <p:spPr>
          <a:xfrm>
            <a:off x="-25933" y="3332990"/>
            <a:ext cx="7101572" cy="405569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03779" name="Picture 44" descr="091-후렴 copy">
            <a:extLst>
              <a:ext uri="{FF2B5EF4-FFF2-40B4-BE49-F238E27FC236}">
                <a16:creationId xmlns:a16="http://schemas.microsoft.com/office/drawing/2014/main" id="{A75A69FE-B1D3-6A7A-AC78-ED4885EA1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50"/>
          <a:stretch>
            <a:fillRect/>
          </a:stretch>
        </p:blipFill>
        <p:spPr bwMode="auto">
          <a:xfrm>
            <a:off x="336551" y="1"/>
            <a:ext cx="11518900" cy="5863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97866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23CB9E-35EC-AA98-5F11-9CACC22E0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64A3F35-0834-CE5A-D9DA-819622AEB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976"/>
            <a:ext cx="12717710" cy="679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6890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AE3AB3-3F92-CA77-C442-0AF0C8358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510A209-BE3A-59F6-3328-9D236BF90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3929"/>
            <a:ext cx="12192000" cy="663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8141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A06C81-6608-ECD6-2981-1BA9354088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00E75D4-7327-ADF1-9E23-E383A8FC4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737"/>
            <a:ext cx="12192000" cy="668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699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2FBE6B-EEA3-5906-DFB0-754747BDD4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33E82AE-BCB2-BF82-6507-EF3F37A48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1002"/>
            <a:ext cx="12192000" cy="7009002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3F85AD4B-0A09-5093-5DAE-A1D5C896A65C}"/>
              </a:ext>
            </a:extLst>
          </p:cNvPr>
          <p:cNvSpPr/>
          <p:nvPr/>
        </p:nvSpPr>
        <p:spPr>
          <a:xfrm>
            <a:off x="1140902" y="2013358"/>
            <a:ext cx="2650921" cy="1065402"/>
          </a:xfrm>
          <a:prstGeom prst="rect">
            <a:avLst/>
          </a:prstGeom>
          <a:solidFill>
            <a:schemeClr val="accent4"/>
          </a:solidFill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기도가</a:t>
            </a:r>
          </a:p>
        </p:txBody>
      </p:sp>
    </p:spTree>
    <p:extLst>
      <p:ext uri="{BB962C8B-B14F-4D97-AF65-F5344CB8AC3E}">
        <p14:creationId xmlns:p14="http://schemas.microsoft.com/office/powerpoint/2010/main" val="38956227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45EB31-2C0C-ACEB-C85A-4C16D288A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2024AAB-D0AB-D42F-D8A7-0F2C132B6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976"/>
            <a:ext cx="12717710" cy="679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0812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6DE42E-3E3B-934F-3C5A-712F6C1327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F7CB837-D336-1C57-F9C7-62D15D09D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3929"/>
            <a:ext cx="12192000" cy="663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514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A2145B-4C7D-6CE4-38F5-4EEBB4EA6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8DD05B0-B565-79F0-0C0F-7674FD943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737"/>
            <a:ext cx="12192000" cy="668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4161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D57931-2F8C-CC17-BF7D-885113019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9D18731-8C97-A3EE-14A9-1F396064C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3929"/>
            <a:ext cx="12192000" cy="663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27169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114249-B6A6-4F7F-8FE2-75B2E36A4B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64FB9A6-1BE6-83C1-FEAD-F758A4100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737"/>
            <a:ext cx="12192000" cy="668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1151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04D056-CF72-79A3-AF25-09381B9459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54DCD93-39E8-49EA-AEAB-63018A730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3929"/>
            <a:ext cx="12192000" cy="663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075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223F5A50-5079-BF1C-08E6-D3C9DA1813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22" r="46594" b="1"/>
          <a:stretch/>
        </p:blipFill>
        <p:spPr>
          <a:xfrm>
            <a:off x="-25933" y="3332990"/>
            <a:ext cx="7101572" cy="405569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04803" name="Picture 31" descr="091-2-1 copy">
            <a:extLst>
              <a:ext uri="{FF2B5EF4-FFF2-40B4-BE49-F238E27FC236}">
                <a16:creationId xmlns:a16="http://schemas.microsoft.com/office/drawing/2014/main" id="{4AF0462F-EEF1-FB98-0BA5-3B8C3C88D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00"/>
          <a:stretch>
            <a:fillRect/>
          </a:stretch>
        </p:blipFill>
        <p:spPr bwMode="auto">
          <a:xfrm>
            <a:off x="336551" y="0"/>
            <a:ext cx="11518900" cy="595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11EF6D-E675-9B8A-A833-86280F8B2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104C316-72E4-F631-9100-C37DC045B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737"/>
            <a:ext cx="12192000" cy="668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27464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01ACDE8-EFF4-D0EA-32AF-6F45D358FF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7889" b="5690"/>
          <a:stretch/>
        </p:blipFill>
        <p:spPr>
          <a:xfrm>
            <a:off x="-443330" y="-238756"/>
            <a:ext cx="13479719" cy="1246336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FAE895AF-A251-E529-886C-077EFC5410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885" t="42400"/>
          <a:stretch/>
        </p:blipFill>
        <p:spPr>
          <a:xfrm>
            <a:off x="7956600" y="-119547"/>
            <a:ext cx="3624045" cy="346636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050" name="그림 1">
            <a:extLst>
              <a:ext uri="{FF2B5EF4-FFF2-40B4-BE49-F238E27FC236}">
                <a16:creationId xmlns:a16="http://schemas.microsoft.com/office/drawing/2014/main" id="{752E84EB-ABDA-45F8-EB04-DB9DE6A9782B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9" y="594989"/>
            <a:ext cx="12101811" cy="626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414FF6D-BA88-786B-AE85-EE3D637F5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이 땅위에 오신 하나님의 본체</a:t>
            </a:r>
          </a:p>
        </p:txBody>
      </p:sp>
      <p:sp>
        <p:nvSpPr>
          <p:cNvPr id="205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598B40E-EA38-EA92-B735-0C9C29EE7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8.</a:t>
            </a:r>
            <a:r>
              <a:rPr lang="ko-KR" altLang="en-US" sz="1467"/>
              <a:t>우리 고대하네 주님 오실 그날</a:t>
            </a:r>
          </a:p>
        </p:txBody>
      </p:sp>
      <p:sp>
        <p:nvSpPr>
          <p:cNvPr id="205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D1082F7-1192-46F5-C611-2F9A4410F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12.</a:t>
            </a:r>
            <a:r>
              <a:rPr lang="ko-KR" altLang="en-US" sz="1467"/>
              <a:t>우리 예수 이름 앞에 절하고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6088F46B-20B3-88EA-1673-420EABE647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7889" b="5690"/>
          <a:stretch/>
        </p:blipFill>
        <p:spPr>
          <a:xfrm>
            <a:off x="-358924" y="-196553"/>
            <a:ext cx="13479719" cy="1246336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3074" name="그림 2">
            <a:extLst>
              <a:ext uri="{FF2B5EF4-FFF2-40B4-BE49-F238E27FC236}">
                <a16:creationId xmlns:a16="http://schemas.microsoft.com/office/drawing/2014/main" id="{E36B5F72-C5CE-BFCA-985E-4D8D9195FE6C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65" y="169334"/>
            <a:ext cx="12192000" cy="626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3623BE3-83C1-585B-2433-86D34E747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이 땅위에 오신 하나님의 본체</a:t>
            </a: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3EC15A3-48BF-24E5-7322-3534CD506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8.</a:t>
            </a:r>
            <a:r>
              <a:rPr lang="ko-KR" altLang="en-US" sz="1467"/>
              <a:t>우리 고대하네 주님 오실 그날</a:t>
            </a:r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B03E19A-F6E2-3EF5-91EA-FA6FE5CC5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12.</a:t>
            </a:r>
            <a:r>
              <a:rPr lang="ko-KR" altLang="en-US" sz="1467"/>
              <a:t>우리 예수 이름 앞에 절하고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2EE47DD-5CE3-94C0-D3D4-F13A5B89CD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885" t="42400"/>
          <a:stretch/>
        </p:blipFill>
        <p:spPr>
          <a:xfrm>
            <a:off x="7956600" y="-119547"/>
            <a:ext cx="3624045" cy="3466365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244E9D2E-B6A9-0FF0-6F11-78BBD8FF58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7889" b="5690"/>
          <a:stretch/>
        </p:blipFill>
        <p:spPr>
          <a:xfrm>
            <a:off x="-358924" y="-196553"/>
            <a:ext cx="13479719" cy="1246336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098" name="그림 2">
            <a:extLst>
              <a:ext uri="{FF2B5EF4-FFF2-40B4-BE49-F238E27FC236}">
                <a16:creationId xmlns:a16="http://schemas.microsoft.com/office/drawing/2014/main" id="{90739FB8-B1E1-4238-D1B1-6C6918E1769B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95" y="118533"/>
            <a:ext cx="12192000" cy="626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A60B8E3-1105-01A9-A3F9-A103A6DAC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이 땅위에 오신 하나님의 본체</a:t>
            </a: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87CE5BD-9369-3341-332F-9C57A497E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8.</a:t>
            </a:r>
            <a:r>
              <a:rPr lang="ko-KR" altLang="en-US" sz="1467"/>
              <a:t>우리 고대하네 주님 오실 그날</a:t>
            </a:r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A5EDA1A-F92F-1E67-881C-4E9A68010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12.</a:t>
            </a:r>
            <a:r>
              <a:rPr lang="ko-KR" altLang="en-US" sz="1467"/>
              <a:t>우리 예수 이름 앞에 절하고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8380C44-0030-61DB-3847-E3E09F3B22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885" t="42400"/>
          <a:stretch/>
        </p:blipFill>
        <p:spPr>
          <a:xfrm>
            <a:off x="7956600" y="-119547"/>
            <a:ext cx="3624045" cy="3466365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A4A0EA7A-D025-CE62-9CE8-5CA479EEB3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7889" b="5690"/>
          <a:stretch/>
        </p:blipFill>
        <p:spPr>
          <a:xfrm>
            <a:off x="-358924" y="-196553"/>
            <a:ext cx="13479719" cy="1246336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122" name="그림 1">
            <a:extLst>
              <a:ext uri="{FF2B5EF4-FFF2-40B4-BE49-F238E27FC236}">
                <a16:creationId xmlns:a16="http://schemas.microsoft.com/office/drawing/2014/main" id="{C67666FA-1C57-9DDC-7191-5AE94135334C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765" y="922945"/>
            <a:ext cx="12192000" cy="626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0F29F93-F454-09AD-CEA0-DC0C43BCB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이 땅위에 오신 하나님의 본체</a:t>
            </a: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D2DC7EC-DF96-C396-5AA3-C2DC2CA4E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8.</a:t>
            </a:r>
            <a:r>
              <a:rPr lang="ko-KR" altLang="en-US" sz="1467"/>
              <a:t>우리 고대하네 주님 오실 그날</a:t>
            </a:r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35C4C43-790F-D4BF-6CAC-3B734F84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12.</a:t>
            </a:r>
            <a:r>
              <a:rPr lang="ko-KR" altLang="en-US" sz="1467"/>
              <a:t>우리 예수 이름 앞에 절하고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BDB667A-6031-EE31-848F-2DCCA76CEEC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885" t="42400"/>
          <a:stretch/>
        </p:blipFill>
        <p:spPr>
          <a:xfrm>
            <a:off x="7956600" y="-119547"/>
            <a:ext cx="3624045" cy="3466365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583305-CBB5-1E73-57DF-740C03FE0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13164DD-796B-E32C-5AF5-BAA869CB23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7889" b="5690"/>
          <a:stretch/>
        </p:blipFill>
        <p:spPr>
          <a:xfrm>
            <a:off x="-443330" y="-238756"/>
            <a:ext cx="13479719" cy="1246336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5F4FD930-D09D-E860-F429-06326B113B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885" t="42400"/>
          <a:stretch/>
        </p:blipFill>
        <p:spPr>
          <a:xfrm>
            <a:off x="7956600" y="-119547"/>
            <a:ext cx="3624045" cy="346636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050" name="그림 1">
            <a:extLst>
              <a:ext uri="{FF2B5EF4-FFF2-40B4-BE49-F238E27FC236}">
                <a16:creationId xmlns:a16="http://schemas.microsoft.com/office/drawing/2014/main" id="{25621E94-0C52-ACC0-947D-0962A5A9D3A1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9" y="594989"/>
            <a:ext cx="12101811" cy="626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F9F2191-368F-8BFF-4C11-E9081993D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이 땅위에 오신 하나님의 본체</a:t>
            </a:r>
          </a:p>
        </p:txBody>
      </p:sp>
      <p:sp>
        <p:nvSpPr>
          <p:cNvPr id="205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74D45A5-1A48-886A-31BF-54C901617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8.</a:t>
            </a:r>
            <a:r>
              <a:rPr lang="ko-KR" altLang="en-US" sz="1467"/>
              <a:t>우리 고대하네 주님 오실 그날</a:t>
            </a:r>
          </a:p>
        </p:txBody>
      </p:sp>
      <p:sp>
        <p:nvSpPr>
          <p:cNvPr id="205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30C46D1-C0C5-F044-40FD-B812AC06A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12.</a:t>
            </a:r>
            <a:r>
              <a:rPr lang="ko-KR" altLang="en-US" sz="1467"/>
              <a:t>우리 예수 이름 앞에 절하고</a:t>
            </a:r>
          </a:p>
        </p:txBody>
      </p:sp>
    </p:spTree>
    <p:extLst>
      <p:ext uri="{BB962C8B-B14F-4D97-AF65-F5344CB8AC3E}">
        <p14:creationId xmlns:p14="http://schemas.microsoft.com/office/powerpoint/2010/main" val="91054820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F774B5-F8FE-5469-F302-85AF6477D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07A0AADB-CEEB-32CF-B500-87FB7FACE7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7889" b="5690"/>
          <a:stretch/>
        </p:blipFill>
        <p:spPr>
          <a:xfrm>
            <a:off x="-358924" y="-196553"/>
            <a:ext cx="13479719" cy="1246336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3074" name="그림 2">
            <a:extLst>
              <a:ext uri="{FF2B5EF4-FFF2-40B4-BE49-F238E27FC236}">
                <a16:creationId xmlns:a16="http://schemas.microsoft.com/office/drawing/2014/main" id="{CF21EA6E-FD7B-E451-5153-6EF2727F332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65" y="169334"/>
            <a:ext cx="12192000" cy="626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95A33FD-CB2F-BF08-E21C-A4AEAF32A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이 땅위에 오신 하나님의 본체</a:t>
            </a: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82DC069-08D0-5071-F0F3-6EFA18529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8.</a:t>
            </a:r>
            <a:r>
              <a:rPr lang="ko-KR" altLang="en-US" sz="1467"/>
              <a:t>우리 고대하네 주님 오실 그날</a:t>
            </a:r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1EC4F27-3EA8-EBEB-3461-4D0412381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12.</a:t>
            </a:r>
            <a:r>
              <a:rPr lang="ko-KR" altLang="en-US" sz="1467"/>
              <a:t>우리 예수 이름 앞에 절하고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58B7E03-765E-08CC-806B-1DCB5C7ECF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885" t="42400"/>
          <a:stretch/>
        </p:blipFill>
        <p:spPr>
          <a:xfrm>
            <a:off x="7956600" y="-119547"/>
            <a:ext cx="3624045" cy="346636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52120590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F5BB4A-DE1F-8B3B-89A8-FEF49FA147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AA3E8D37-F1CB-4223-C457-6ABECE8DE7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7889" b="5690"/>
          <a:stretch/>
        </p:blipFill>
        <p:spPr>
          <a:xfrm>
            <a:off x="-358924" y="-196553"/>
            <a:ext cx="13479719" cy="1246336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098" name="그림 2">
            <a:extLst>
              <a:ext uri="{FF2B5EF4-FFF2-40B4-BE49-F238E27FC236}">
                <a16:creationId xmlns:a16="http://schemas.microsoft.com/office/drawing/2014/main" id="{03BFE174-60AD-D137-9383-D7BFA900359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95" y="118533"/>
            <a:ext cx="12192000" cy="626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50C7F89-183B-F135-1596-67514B9AC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이 땅위에 오신 하나님의 본체</a:t>
            </a: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C1BCE84-E79F-1E2B-0D5D-4FBE70D3B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8.</a:t>
            </a:r>
            <a:r>
              <a:rPr lang="ko-KR" altLang="en-US" sz="1467"/>
              <a:t>우리 고대하네 주님 오실 그날</a:t>
            </a:r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9EE025D-9D73-E569-1671-EDD8251A3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12.</a:t>
            </a:r>
            <a:r>
              <a:rPr lang="ko-KR" altLang="en-US" sz="1467"/>
              <a:t>우리 예수 이름 앞에 절하고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A99B9F6-2069-2D7A-A772-07E4A1BC87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885" t="42400"/>
          <a:stretch/>
        </p:blipFill>
        <p:spPr>
          <a:xfrm>
            <a:off x="7956600" y="-119547"/>
            <a:ext cx="3624045" cy="346636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70031666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17289-5DA1-16BA-F111-A8C78EC15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0A5BD935-21E6-EC63-BCBB-9A4AD1D90D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7889" b="5690"/>
          <a:stretch/>
        </p:blipFill>
        <p:spPr>
          <a:xfrm>
            <a:off x="-358924" y="-196553"/>
            <a:ext cx="13479719" cy="1246336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122" name="그림 1">
            <a:extLst>
              <a:ext uri="{FF2B5EF4-FFF2-40B4-BE49-F238E27FC236}">
                <a16:creationId xmlns:a16="http://schemas.microsoft.com/office/drawing/2014/main" id="{14E50773-3F91-B070-FF1E-B4A2972D8BF6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765" y="922945"/>
            <a:ext cx="12192000" cy="626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08E3BC6-46EF-F9C3-E3E6-9833C9D67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이 땅위에 오신 하나님의 본체</a:t>
            </a: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6E390BB-4BDA-69C0-1123-C4FC83CE4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8.</a:t>
            </a:r>
            <a:r>
              <a:rPr lang="ko-KR" altLang="en-US" sz="1467"/>
              <a:t>우리 고대하네 주님 오실 그날</a:t>
            </a:r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382AF1C-9487-E971-51BD-4C6384241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12.</a:t>
            </a:r>
            <a:r>
              <a:rPr lang="ko-KR" altLang="en-US" sz="1467"/>
              <a:t>우리 예수 이름 앞에 절하고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F0EBC2B-9E6C-3515-B57E-D5359CF9F1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885" t="42400"/>
          <a:stretch/>
        </p:blipFill>
        <p:spPr>
          <a:xfrm>
            <a:off x="7956600" y="-119547"/>
            <a:ext cx="3624045" cy="346636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06155371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A4A795ED-A702-D9FE-AAA1-BDF8FB5968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7889" b="5690"/>
          <a:stretch/>
        </p:blipFill>
        <p:spPr>
          <a:xfrm>
            <a:off x="-358924" y="-196553"/>
            <a:ext cx="13479719" cy="1246336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6146" name="그림 1">
            <a:extLst>
              <a:ext uri="{FF2B5EF4-FFF2-40B4-BE49-F238E27FC236}">
                <a16:creationId xmlns:a16="http://schemas.microsoft.com/office/drawing/2014/main" id="{B29DEAFA-1ABC-4D33-F0E0-5D6CD1D0282A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734"/>
            <a:ext cx="12192000" cy="626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587DCF7-5404-3813-13C6-4ED1FB328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이 땅위에 오신 하나님의 본체</a:t>
            </a:r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4BC1A41-7C7B-346C-BFC8-BDC93EB3B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8.</a:t>
            </a:r>
            <a:r>
              <a:rPr lang="ko-KR" altLang="en-US" sz="1467"/>
              <a:t>우리 고대하네 주님 오실 그날</a:t>
            </a:r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8D42940-1780-A66E-CBAC-27F25DB12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12.</a:t>
            </a:r>
            <a:r>
              <a:rPr lang="ko-KR" altLang="en-US" sz="1467"/>
              <a:t>우리 예수 이름 앞에 절하고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6D768C4-02F0-C9A0-5EFA-04E9931353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885" t="42400"/>
          <a:stretch/>
        </p:blipFill>
        <p:spPr>
          <a:xfrm>
            <a:off x="8734267" y="-37365"/>
            <a:ext cx="3624045" cy="3466365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DC8CFEF-C6CD-69D2-7B9A-913BE509EF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22" r="46594" b="1"/>
          <a:stretch/>
        </p:blipFill>
        <p:spPr>
          <a:xfrm>
            <a:off x="-25933" y="3332990"/>
            <a:ext cx="7101572" cy="405569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05827" name="Picture 42" descr="091-후렴 copy">
            <a:extLst>
              <a:ext uri="{FF2B5EF4-FFF2-40B4-BE49-F238E27FC236}">
                <a16:creationId xmlns:a16="http://schemas.microsoft.com/office/drawing/2014/main" id="{7322C259-9D69-B720-EAD6-F04B54CF7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50"/>
          <a:stretch>
            <a:fillRect/>
          </a:stretch>
        </p:blipFill>
        <p:spPr bwMode="auto">
          <a:xfrm>
            <a:off x="336551" y="1"/>
            <a:ext cx="11518900" cy="5863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E8278D78-3609-9F99-B5C1-4AE5C9988F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7889" b="5690"/>
          <a:stretch/>
        </p:blipFill>
        <p:spPr>
          <a:xfrm>
            <a:off x="-358924" y="-196553"/>
            <a:ext cx="13479719" cy="1246336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170" name="그림 1">
            <a:extLst>
              <a:ext uri="{FF2B5EF4-FFF2-40B4-BE49-F238E27FC236}">
                <a16:creationId xmlns:a16="http://schemas.microsoft.com/office/drawing/2014/main" id="{E96324DE-561E-A82D-4346-DA2478D2972A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992" y="767317"/>
            <a:ext cx="12192000" cy="626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AC57E6B-2E27-FC45-87B4-CE9AB22C8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이 땅위에 오신 하나님의 본체</a:t>
            </a:r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4F030C5-5228-EBD3-BB17-68831C33D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8.</a:t>
            </a:r>
            <a:r>
              <a:rPr lang="ko-KR" altLang="en-US" sz="1467"/>
              <a:t>우리 고대하네 주님 오실 그날</a:t>
            </a:r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DAA79BE-FF78-6251-2052-31B474081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12.</a:t>
            </a:r>
            <a:r>
              <a:rPr lang="ko-KR" altLang="en-US" sz="1467"/>
              <a:t>우리 예수 이름 앞에 절하고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212D952-A8EB-15B3-8DD1-C9580DCAB1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885" t="42400"/>
          <a:stretch/>
        </p:blipFill>
        <p:spPr>
          <a:xfrm>
            <a:off x="8460802" y="118533"/>
            <a:ext cx="3624045" cy="3466365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FE55C18F-54CC-18EC-2D75-488CC013E0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7889" b="5690"/>
          <a:stretch/>
        </p:blipFill>
        <p:spPr>
          <a:xfrm>
            <a:off x="-358924" y="-196553"/>
            <a:ext cx="13479719" cy="1246336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194" name="그림 1">
            <a:extLst>
              <a:ext uri="{FF2B5EF4-FFF2-40B4-BE49-F238E27FC236}">
                <a16:creationId xmlns:a16="http://schemas.microsoft.com/office/drawing/2014/main" id="{CA2D47F0-285C-BD42-ADD8-1D19695E508B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4" y="450633"/>
            <a:ext cx="12192000" cy="626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88D1E81-CD8D-9EDA-E565-469CDE606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이 땅위에 오신 하나님의 본체</a:t>
            </a:r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94B9061-EA10-4AA9-0545-F3F716AF7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8.</a:t>
            </a:r>
            <a:r>
              <a:rPr lang="ko-KR" altLang="en-US" sz="1467"/>
              <a:t>우리 고대하네 주님 오실 그날</a:t>
            </a:r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427427F-CF74-5EDD-FFEC-2EF1153A7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12.</a:t>
            </a:r>
            <a:r>
              <a:rPr lang="ko-KR" altLang="en-US" sz="1467"/>
              <a:t>우리 예수 이름 앞에 절하고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1D34700A-2395-8417-38CE-8C7A54D58E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7889" b="5690"/>
          <a:stretch/>
        </p:blipFill>
        <p:spPr>
          <a:xfrm>
            <a:off x="-358924" y="-196553"/>
            <a:ext cx="13479719" cy="1246336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9218" name="그림 1">
            <a:extLst>
              <a:ext uri="{FF2B5EF4-FFF2-40B4-BE49-F238E27FC236}">
                <a16:creationId xmlns:a16="http://schemas.microsoft.com/office/drawing/2014/main" id="{09156444-E69A-00C3-0094-3ADD61F7D45F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62" y="592667"/>
            <a:ext cx="12192000" cy="626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074C5D8-6C69-200D-9340-93DC76B84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1.</a:t>
            </a:r>
            <a:r>
              <a:rPr lang="ko-KR" altLang="en-US" sz="1467"/>
              <a:t>이 땅위에 오신 하나님의 본체</a:t>
            </a:r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0D754EF-CAE8-512A-DE08-0B77298CB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>
                <a:solidFill>
                  <a:srgbClr val="FF0000"/>
                </a:solidFill>
              </a:rPr>
              <a:t>8.</a:t>
            </a:r>
            <a:r>
              <a:rPr lang="ko-KR" altLang="en-US" sz="1467">
                <a:solidFill>
                  <a:srgbClr val="FF0000"/>
                </a:solidFill>
              </a:rPr>
              <a:t>우리 고대하네 주님 오실 그날</a:t>
            </a:r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D926B66-CD78-0149-A8CF-5FCDFD1A1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12.</a:t>
            </a:r>
            <a:r>
              <a:rPr lang="ko-KR" altLang="en-US" sz="1467"/>
              <a:t>우리 예수 이름 앞에 절하고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F6FF132-BF1B-059A-EA99-EAFF53007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885" t="42400"/>
          <a:stretch/>
        </p:blipFill>
        <p:spPr>
          <a:xfrm>
            <a:off x="8388493" y="0"/>
            <a:ext cx="3624045" cy="3466365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1DA578C7-CF66-F2AA-FDD7-AFF60E12DB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7889" b="5690"/>
          <a:stretch/>
        </p:blipFill>
        <p:spPr>
          <a:xfrm>
            <a:off x="-358924" y="-196553"/>
            <a:ext cx="13479719" cy="1246336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0242" name="그림 1">
            <a:extLst>
              <a:ext uri="{FF2B5EF4-FFF2-40B4-BE49-F238E27FC236}">
                <a16:creationId xmlns:a16="http://schemas.microsoft.com/office/drawing/2014/main" id="{9FA72049-441E-02F3-74A2-601DF8E9883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4" y="709301"/>
            <a:ext cx="12192000" cy="626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4F6694B-2EF5-878F-6911-24CB9FD7FB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1.</a:t>
            </a:r>
            <a:r>
              <a:rPr lang="ko-KR" altLang="en-US" sz="1467"/>
              <a:t>이 땅위에 오신 하나님의 본체</a:t>
            </a:r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DEE95CA-5B89-BA9C-9E8F-51E0D8289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>
                <a:solidFill>
                  <a:srgbClr val="FF0000"/>
                </a:solidFill>
              </a:rPr>
              <a:t>8.</a:t>
            </a:r>
            <a:r>
              <a:rPr lang="ko-KR" altLang="en-US" sz="1467">
                <a:solidFill>
                  <a:srgbClr val="FF0000"/>
                </a:solidFill>
              </a:rPr>
              <a:t>우리 고대하네 주님 오실 그날</a:t>
            </a:r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5772CEF-F827-ED54-A687-735B8AE22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12.</a:t>
            </a:r>
            <a:r>
              <a:rPr lang="ko-KR" altLang="en-US" sz="1467"/>
              <a:t>우리 예수 이름 앞에 절하고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7AB1A91-0CA9-906E-2E58-F463800EA0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885" t="42400"/>
          <a:stretch/>
        </p:blipFill>
        <p:spPr>
          <a:xfrm>
            <a:off x="8255703" y="-127934"/>
            <a:ext cx="3624045" cy="3466365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B92F4984-48CB-E066-55A5-9342B14454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7889" b="5690"/>
          <a:stretch/>
        </p:blipFill>
        <p:spPr>
          <a:xfrm>
            <a:off x="-358924" y="-196553"/>
            <a:ext cx="13479719" cy="1246336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1266" name="그림 2">
            <a:extLst>
              <a:ext uri="{FF2B5EF4-FFF2-40B4-BE49-F238E27FC236}">
                <a16:creationId xmlns:a16="http://schemas.microsoft.com/office/drawing/2014/main" id="{E1C483E7-A64E-E3BA-DFE9-F67EF0D1C0B9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4" y="321734"/>
            <a:ext cx="12192000" cy="626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1C78597-6BD6-3990-1F99-AC28E7723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1.</a:t>
            </a:r>
            <a:r>
              <a:rPr lang="ko-KR" altLang="en-US" sz="1467"/>
              <a:t>이 땅위에 오신 하나님의 본체</a:t>
            </a:r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4637E21-CFAE-2248-4D2C-C950FB40D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>
                <a:solidFill>
                  <a:srgbClr val="FF0000"/>
                </a:solidFill>
              </a:rPr>
              <a:t>8.</a:t>
            </a:r>
            <a:r>
              <a:rPr lang="ko-KR" altLang="en-US" sz="1467">
                <a:solidFill>
                  <a:srgbClr val="FF0000"/>
                </a:solidFill>
              </a:rPr>
              <a:t>우리 고대하네 주님 오실 그날</a:t>
            </a:r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4154DBF-8164-11A2-5A04-D2039C334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12.</a:t>
            </a:r>
            <a:r>
              <a:rPr lang="ko-KR" altLang="en-US" sz="1467"/>
              <a:t>우리 예수 이름 앞에 절하고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162B030-686F-9C51-53CE-5A3E47DD85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885" t="42400"/>
          <a:stretch/>
        </p:blipFill>
        <p:spPr>
          <a:xfrm>
            <a:off x="8097851" y="-37365"/>
            <a:ext cx="3624045" cy="3466365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10A18E13-6659-E5FF-C1B9-1D3597ECFD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7889" b="5690"/>
          <a:stretch/>
        </p:blipFill>
        <p:spPr>
          <a:xfrm>
            <a:off x="-358924" y="-196553"/>
            <a:ext cx="13479719" cy="1246336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2290" name="그림 2">
            <a:extLst>
              <a:ext uri="{FF2B5EF4-FFF2-40B4-BE49-F238E27FC236}">
                <a16:creationId xmlns:a16="http://schemas.microsoft.com/office/drawing/2014/main" id="{A1989472-279B-11D4-9EBD-FB534DF50319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973" y="530251"/>
            <a:ext cx="12192000" cy="626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6168CE0-022C-F726-7AF8-E53AD45D4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1.</a:t>
            </a:r>
            <a:r>
              <a:rPr lang="ko-KR" altLang="en-US" sz="1467"/>
              <a:t>이 땅위에 오신 하나님의 본체</a:t>
            </a:r>
          </a:p>
        </p:txBody>
      </p:sp>
      <p:sp>
        <p:nvSpPr>
          <p:cNvPr id="122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ECE269A-B5D0-5F0D-EDE1-6DE1010BF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>
                <a:solidFill>
                  <a:srgbClr val="FF0000"/>
                </a:solidFill>
              </a:rPr>
              <a:t>8.</a:t>
            </a:r>
            <a:r>
              <a:rPr lang="ko-KR" altLang="en-US" sz="1467">
                <a:solidFill>
                  <a:srgbClr val="FF0000"/>
                </a:solidFill>
              </a:rPr>
              <a:t>우리 고대하네 주님 오실 그날</a:t>
            </a:r>
          </a:p>
        </p:txBody>
      </p:sp>
      <p:sp>
        <p:nvSpPr>
          <p:cNvPr id="122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DB98DCF-30F7-34F2-7DE2-4B1309C75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12.</a:t>
            </a:r>
            <a:r>
              <a:rPr lang="ko-KR" altLang="en-US" sz="1467"/>
              <a:t>우리 예수 이름 앞에 절하고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551D4B7-B2CF-339F-76C4-D2619C131C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885" t="42400"/>
          <a:stretch/>
        </p:blipFill>
        <p:spPr>
          <a:xfrm>
            <a:off x="8324069" y="0"/>
            <a:ext cx="3624045" cy="3466365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6ABCD2-B6AA-5B01-2ADD-83989FBCC4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316944F-85D5-D8DA-F699-9654F5F570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7889" b="5690"/>
          <a:stretch/>
        </p:blipFill>
        <p:spPr>
          <a:xfrm>
            <a:off x="-358924" y="-196553"/>
            <a:ext cx="13479719" cy="1246336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6146" name="그림 1">
            <a:extLst>
              <a:ext uri="{FF2B5EF4-FFF2-40B4-BE49-F238E27FC236}">
                <a16:creationId xmlns:a16="http://schemas.microsoft.com/office/drawing/2014/main" id="{3A4DE6C0-5FC7-8BC2-A95E-7C339B598A8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519" y="455522"/>
            <a:ext cx="12192000" cy="626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C3B32A5-A54A-6EF7-2533-F35A4362D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이 땅위에 오신 하나님의 본체</a:t>
            </a:r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3828014-DA13-705D-E5D0-29464F667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8.</a:t>
            </a:r>
            <a:r>
              <a:rPr lang="ko-KR" altLang="en-US" sz="1467"/>
              <a:t>우리 고대하네 주님 오실 그날</a:t>
            </a:r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709B63F-E992-4320-9982-CD94E5AC6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12.</a:t>
            </a:r>
            <a:r>
              <a:rPr lang="ko-KR" altLang="en-US" sz="1467"/>
              <a:t>우리 예수 이름 앞에 절하고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7F42E76-DB5C-38D7-9B5A-8C7A857152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885" t="42400"/>
          <a:stretch/>
        </p:blipFill>
        <p:spPr>
          <a:xfrm>
            <a:off x="8953501" y="-196553"/>
            <a:ext cx="3624045" cy="346636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65046034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10985-01D6-4DC1-05A5-DD15F76AE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8E4AEB68-9190-3777-72DB-68282BC5D3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7889" b="5690"/>
          <a:stretch/>
        </p:blipFill>
        <p:spPr>
          <a:xfrm>
            <a:off x="-358924" y="-196553"/>
            <a:ext cx="13479719" cy="1246336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170" name="그림 1">
            <a:extLst>
              <a:ext uri="{FF2B5EF4-FFF2-40B4-BE49-F238E27FC236}">
                <a16:creationId xmlns:a16="http://schemas.microsoft.com/office/drawing/2014/main" id="{8E0638EC-C958-A97C-714F-B5A719EC13F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065" y="296333"/>
            <a:ext cx="12192000" cy="626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4905EC8-190E-0017-43AD-DDC20B9EA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이 땅위에 오신 하나님의 본체</a:t>
            </a:r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97E7A91-A17A-54E1-1645-8891C51E9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8.</a:t>
            </a:r>
            <a:r>
              <a:rPr lang="ko-KR" altLang="en-US" sz="1467"/>
              <a:t>우리 고대하네 주님 오실 그날</a:t>
            </a:r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EB362DF-0515-CF16-DBD1-EAD5B9B9B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12.</a:t>
            </a:r>
            <a:r>
              <a:rPr lang="ko-KR" altLang="en-US" sz="1467"/>
              <a:t>우리 예수 이름 앞에 절하고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F408FAD-BF1E-FCD5-17E3-23501A4FAB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885" t="42400"/>
          <a:stretch/>
        </p:blipFill>
        <p:spPr>
          <a:xfrm>
            <a:off x="8383890" y="-128093"/>
            <a:ext cx="3624045" cy="346636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55664218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6ED7A-34F4-6B67-B1DB-B268ECE43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11CB3F14-D126-D30C-0AD4-ACC0188288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7889" b="5690"/>
          <a:stretch/>
        </p:blipFill>
        <p:spPr>
          <a:xfrm>
            <a:off x="-358924" y="-196553"/>
            <a:ext cx="13479719" cy="1246336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194" name="그림 1">
            <a:extLst>
              <a:ext uri="{FF2B5EF4-FFF2-40B4-BE49-F238E27FC236}">
                <a16:creationId xmlns:a16="http://schemas.microsoft.com/office/drawing/2014/main" id="{3F4CE50C-D146-D1A2-55E5-12E0CBA9D48A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4" y="450633"/>
            <a:ext cx="12192000" cy="626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C2BB72B-915E-60D6-9CEB-B0AFAFE70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이 땅위에 오신 하나님의 본체</a:t>
            </a:r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4649834-4C73-4B71-7451-D08477DB6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8.</a:t>
            </a:r>
            <a:r>
              <a:rPr lang="ko-KR" altLang="en-US" sz="1467"/>
              <a:t>우리 고대하네 주님 오실 그날</a:t>
            </a:r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4DA193C-03E6-C939-633E-4744B8B6A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12.</a:t>
            </a:r>
            <a:r>
              <a:rPr lang="ko-KR" altLang="en-US" sz="1467"/>
              <a:t>우리 예수 이름 앞에 절하고</a:t>
            </a:r>
          </a:p>
        </p:txBody>
      </p:sp>
    </p:spTree>
    <p:extLst>
      <p:ext uri="{BB962C8B-B14F-4D97-AF65-F5344CB8AC3E}">
        <p14:creationId xmlns:p14="http://schemas.microsoft.com/office/powerpoint/2010/main" val="111641289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0CFD12-2DE0-E931-A2AB-61591B64D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09416AD-8D66-A613-E3E1-1994E634C6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7889" b="5690"/>
          <a:stretch/>
        </p:blipFill>
        <p:spPr>
          <a:xfrm>
            <a:off x="-358924" y="-196553"/>
            <a:ext cx="13479719" cy="1246336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6146" name="그림 1">
            <a:extLst>
              <a:ext uri="{FF2B5EF4-FFF2-40B4-BE49-F238E27FC236}">
                <a16:creationId xmlns:a16="http://schemas.microsoft.com/office/drawing/2014/main" id="{50867F5A-3FB8-56F2-32DF-A8A4F5683AB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519" y="455522"/>
            <a:ext cx="12192000" cy="626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8228B3F-70CA-8C0D-7C80-2FC5664EC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이 땅위에 오신 하나님의 본체</a:t>
            </a:r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810573A-F8B4-D09F-19B0-E65BB61D0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8.</a:t>
            </a:r>
            <a:r>
              <a:rPr lang="ko-KR" altLang="en-US" sz="1467"/>
              <a:t>우리 고대하네 주님 오실 그날</a:t>
            </a:r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B9094CF-BA9E-2EC3-FC4C-49E0C9A16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12.</a:t>
            </a:r>
            <a:r>
              <a:rPr lang="ko-KR" altLang="en-US" sz="1467"/>
              <a:t>우리 예수 이름 앞에 절하고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D543762-EC04-478A-64EC-0B3BB874EB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885" t="42400"/>
          <a:stretch/>
        </p:blipFill>
        <p:spPr>
          <a:xfrm>
            <a:off x="8953501" y="-196553"/>
            <a:ext cx="3624045" cy="346636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317245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4588C067-77E2-F798-8A71-1481F8980F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22" r="46594" b="1"/>
          <a:stretch/>
        </p:blipFill>
        <p:spPr>
          <a:xfrm>
            <a:off x="-25933" y="3332990"/>
            <a:ext cx="7101572" cy="405569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06851" name="Picture 30" descr="091-3-1 copy">
            <a:extLst>
              <a:ext uri="{FF2B5EF4-FFF2-40B4-BE49-F238E27FC236}">
                <a16:creationId xmlns:a16="http://schemas.microsoft.com/office/drawing/2014/main" id="{D8DBD0D0-B621-8543-2A09-7A8F1768A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02"/>
          <a:stretch>
            <a:fillRect/>
          </a:stretch>
        </p:blipFill>
        <p:spPr bwMode="auto">
          <a:xfrm>
            <a:off x="336551" y="1"/>
            <a:ext cx="11518900" cy="5772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4D718-8970-B085-9BA3-E6AD69F3E5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F94F80D5-357C-AD84-9723-7D7858AF1F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7889" b="5690"/>
          <a:stretch/>
        </p:blipFill>
        <p:spPr>
          <a:xfrm>
            <a:off x="-358924" y="-196553"/>
            <a:ext cx="13479719" cy="1246336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170" name="그림 1">
            <a:extLst>
              <a:ext uri="{FF2B5EF4-FFF2-40B4-BE49-F238E27FC236}">
                <a16:creationId xmlns:a16="http://schemas.microsoft.com/office/drawing/2014/main" id="{839CAC85-B830-9744-C8FC-1397B791E89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065" y="296333"/>
            <a:ext cx="12192000" cy="626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D4C4D87-2A36-EF35-C6ED-3D880E740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이 땅위에 오신 하나님의 본체</a:t>
            </a:r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08B7340-5457-F95D-8C61-14B30DB14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8.</a:t>
            </a:r>
            <a:r>
              <a:rPr lang="ko-KR" altLang="en-US" sz="1467"/>
              <a:t>우리 고대하네 주님 오실 그날</a:t>
            </a:r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16B3853-15CA-95A6-8AD6-F7086FC33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12.</a:t>
            </a:r>
            <a:r>
              <a:rPr lang="ko-KR" altLang="en-US" sz="1467"/>
              <a:t>우리 예수 이름 앞에 절하고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AC9D063-90AD-5576-6735-652CC6143CC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885" t="42400"/>
          <a:stretch/>
        </p:blipFill>
        <p:spPr>
          <a:xfrm>
            <a:off x="8383890" y="-128093"/>
            <a:ext cx="3624045" cy="346636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4734741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09D62D-00D3-B727-C98A-464FA67DF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F6BFA87D-AA63-3C62-ECFC-D5A7CDE694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7889" b="5690"/>
          <a:stretch/>
        </p:blipFill>
        <p:spPr>
          <a:xfrm>
            <a:off x="-358924" y="-196553"/>
            <a:ext cx="13479719" cy="1246336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194" name="그림 1">
            <a:extLst>
              <a:ext uri="{FF2B5EF4-FFF2-40B4-BE49-F238E27FC236}">
                <a16:creationId xmlns:a16="http://schemas.microsoft.com/office/drawing/2014/main" id="{17F7578E-708F-9AF6-F842-50B7F2FEE7F5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4" y="450633"/>
            <a:ext cx="12192000" cy="626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85F14ED-E6B9-1F8E-7550-D25241BE9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이 땅위에 오신 하나님의 본체</a:t>
            </a:r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1D59E07-3805-6B94-78BA-1F49B5212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8.</a:t>
            </a:r>
            <a:r>
              <a:rPr lang="ko-KR" altLang="en-US" sz="1467"/>
              <a:t>우리 고대하네 주님 오실 그날</a:t>
            </a:r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0EAD7FF-E7B5-4354-E486-6C9CFA1CD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12.</a:t>
            </a:r>
            <a:r>
              <a:rPr lang="ko-KR" altLang="en-US" sz="1467"/>
              <a:t>우리 예수 이름 앞에 절하고</a:t>
            </a:r>
          </a:p>
        </p:txBody>
      </p:sp>
    </p:spTree>
    <p:extLst>
      <p:ext uri="{BB962C8B-B14F-4D97-AF65-F5344CB8AC3E}">
        <p14:creationId xmlns:p14="http://schemas.microsoft.com/office/powerpoint/2010/main" val="410819537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4DFFA9-AE32-4362-4154-44D1DE458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14C2B0CA-710C-4D74-8721-3BF5AF6D86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7889" b="5690"/>
          <a:stretch/>
        </p:blipFill>
        <p:spPr>
          <a:xfrm>
            <a:off x="-358924" y="-196553"/>
            <a:ext cx="13479719" cy="1246336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6146" name="그림 1">
            <a:extLst>
              <a:ext uri="{FF2B5EF4-FFF2-40B4-BE49-F238E27FC236}">
                <a16:creationId xmlns:a16="http://schemas.microsoft.com/office/drawing/2014/main" id="{5DCDB87E-C901-7801-A550-FF0B6FDDA115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519" y="455522"/>
            <a:ext cx="12192000" cy="626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8676D3F-1858-7093-5710-1A89562AB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이 땅위에 오신 하나님의 본체</a:t>
            </a:r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163AD70-7AA0-DEFC-DE56-89A0F1E64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8.</a:t>
            </a:r>
            <a:r>
              <a:rPr lang="ko-KR" altLang="en-US" sz="1467"/>
              <a:t>우리 고대하네 주님 오실 그날</a:t>
            </a:r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08D82C1-058D-8355-9EDE-944CF7CBB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12.</a:t>
            </a:r>
            <a:r>
              <a:rPr lang="ko-KR" altLang="en-US" sz="1467"/>
              <a:t>우리 예수 이름 앞에 절하고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058A71C-8DB5-0EA2-FA15-C942BA01AE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885" t="42400"/>
          <a:stretch/>
        </p:blipFill>
        <p:spPr>
          <a:xfrm>
            <a:off x="8953501" y="-196553"/>
            <a:ext cx="3624045" cy="346636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65291511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512253-B8E2-82FA-A7B8-D4A0528FB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343951D-F2A2-7E0B-31AF-DE9283EBBA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7889" b="5690"/>
          <a:stretch/>
        </p:blipFill>
        <p:spPr>
          <a:xfrm>
            <a:off x="-358924" y="-196553"/>
            <a:ext cx="13479719" cy="1246336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170" name="그림 1">
            <a:extLst>
              <a:ext uri="{FF2B5EF4-FFF2-40B4-BE49-F238E27FC236}">
                <a16:creationId xmlns:a16="http://schemas.microsoft.com/office/drawing/2014/main" id="{F4F2D0AF-5FD1-AC6D-52FB-7F0AD232C29E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065" y="296333"/>
            <a:ext cx="12192000" cy="626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F7D61A3-C355-E52F-2858-9750DC747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이 땅위에 오신 하나님의 본체</a:t>
            </a:r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139E6DE-36CB-5AD0-7B55-E26EE01C9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8.</a:t>
            </a:r>
            <a:r>
              <a:rPr lang="ko-KR" altLang="en-US" sz="1467"/>
              <a:t>우리 고대하네 주님 오실 그날</a:t>
            </a:r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2FF7474-264D-0FCE-4949-D6EB495C2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12.</a:t>
            </a:r>
            <a:r>
              <a:rPr lang="ko-KR" altLang="en-US" sz="1467"/>
              <a:t>우리 예수 이름 앞에 절하고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ECD7CCE-1895-4BF5-D8DF-43E72A320B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885" t="42400"/>
          <a:stretch/>
        </p:blipFill>
        <p:spPr>
          <a:xfrm>
            <a:off x="8383890" y="-128093"/>
            <a:ext cx="3624045" cy="346636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40240902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9C6F7D-735E-C950-3B2D-2F7B88ADB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CDC3A9D0-1E7B-390D-4889-D6018C9E56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7889" b="5690"/>
          <a:stretch/>
        </p:blipFill>
        <p:spPr>
          <a:xfrm>
            <a:off x="-358924" y="-196553"/>
            <a:ext cx="13479719" cy="1246336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194" name="그림 1">
            <a:extLst>
              <a:ext uri="{FF2B5EF4-FFF2-40B4-BE49-F238E27FC236}">
                <a16:creationId xmlns:a16="http://schemas.microsoft.com/office/drawing/2014/main" id="{E6180D53-D4A4-DAA0-348C-013C14C9310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4" y="450633"/>
            <a:ext cx="12192000" cy="626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26C86A2-402D-7484-978A-FE1B224F4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이 땅위에 오신 하나님의 본체</a:t>
            </a:r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DD3EBFB-9F79-F55B-840F-39D7BC407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8.</a:t>
            </a:r>
            <a:r>
              <a:rPr lang="ko-KR" altLang="en-US" sz="1467"/>
              <a:t>우리 고대하네 주님 오실 그날</a:t>
            </a:r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707B178-5FB2-4305-A71E-CD675D01A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12.</a:t>
            </a:r>
            <a:r>
              <a:rPr lang="ko-KR" altLang="en-US" sz="1467"/>
              <a:t>우리 예수 이름 앞에 절하고</a:t>
            </a:r>
          </a:p>
        </p:txBody>
      </p:sp>
    </p:spTree>
    <p:extLst>
      <p:ext uri="{BB962C8B-B14F-4D97-AF65-F5344CB8AC3E}">
        <p14:creationId xmlns:p14="http://schemas.microsoft.com/office/powerpoint/2010/main" val="312450457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9CA548-B4BB-7A53-910E-FD81A01CFE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8325631F-A596-9772-BD36-5E9AA82301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7889" b="5690"/>
          <a:stretch/>
        </p:blipFill>
        <p:spPr>
          <a:xfrm>
            <a:off x="-358924" y="-196553"/>
            <a:ext cx="13479719" cy="1246336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194" name="그림 1">
            <a:extLst>
              <a:ext uri="{FF2B5EF4-FFF2-40B4-BE49-F238E27FC236}">
                <a16:creationId xmlns:a16="http://schemas.microsoft.com/office/drawing/2014/main" id="{1009987F-B995-B285-7214-106BC5267E8F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4" y="450633"/>
            <a:ext cx="12192000" cy="626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5208AF0-64E6-BF5A-ADC1-2DCAF141D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이 땅위에 오신 하나님의 본체</a:t>
            </a:r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98706A0-BB80-35FD-F41A-77829BE9E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8.</a:t>
            </a:r>
            <a:r>
              <a:rPr lang="ko-KR" altLang="en-US" sz="1467"/>
              <a:t>우리 고대하네 주님 오실 그날</a:t>
            </a:r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B945280-ACAC-D53C-22C6-003765A7E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12.</a:t>
            </a:r>
            <a:r>
              <a:rPr lang="ko-KR" altLang="en-US" sz="1467"/>
              <a:t>우리 예수 이름 앞에 절하고</a:t>
            </a:r>
          </a:p>
        </p:txBody>
      </p:sp>
    </p:spTree>
    <p:extLst>
      <p:ext uri="{BB962C8B-B14F-4D97-AF65-F5344CB8AC3E}">
        <p14:creationId xmlns:p14="http://schemas.microsoft.com/office/powerpoint/2010/main" val="90504602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BD74B-683B-B483-8961-8BD5ABD82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AEE868BB-4942-FE26-BC22-34AB3C76CE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7889" b="5690"/>
          <a:stretch/>
        </p:blipFill>
        <p:spPr>
          <a:xfrm>
            <a:off x="-358924" y="-196553"/>
            <a:ext cx="13479719" cy="1246336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194" name="그림 1">
            <a:extLst>
              <a:ext uri="{FF2B5EF4-FFF2-40B4-BE49-F238E27FC236}">
                <a16:creationId xmlns:a16="http://schemas.microsoft.com/office/drawing/2014/main" id="{15C609B6-6BDE-E3F5-835E-70E6D03A20E9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4" y="450633"/>
            <a:ext cx="12192000" cy="626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F6C24C7-4F0A-F96E-2CAA-3EE8E531C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이 땅위에 오신 하나님의 본체</a:t>
            </a:r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F616471-CFFC-2122-984B-323C5CFA7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8.</a:t>
            </a:r>
            <a:r>
              <a:rPr lang="ko-KR" altLang="en-US" sz="1467"/>
              <a:t>우리 고대하네 주님 오실 그날</a:t>
            </a:r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BE5D8B3-FFC2-282B-F416-DC8FACDE4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12.</a:t>
            </a:r>
            <a:r>
              <a:rPr lang="ko-KR" altLang="en-US" sz="1467"/>
              <a:t>우리 예수 이름 앞에 절하고</a:t>
            </a:r>
          </a:p>
        </p:txBody>
      </p:sp>
    </p:spTree>
    <p:extLst>
      <p:ext uri="{BB962C8B-B14F-4D97-AF65-F5344CB8AC3E}">
        <p14:creationId xmlns:p14="http://schemas.microsoft.com/office/powerpoint/2010/main" val="53914935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CB3583-7112-41D3-5302-286D10A33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AE7C2B0B-D971-43F9-1408-1B1E1F8ECB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7889" b="5690"/>
          <a:stretch/>
        </p:blipFill>
        <p:spPr>
          <a:xfrm>
            <a:off x="-358924" y="-196553"/>
            <a:ext cx="13479719" cy="1246336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194" name="그림 1">
            <a:extLst>
              <a:ext uri="{FF2B5EF4-FFF2-40B4-BE49-F238E27FC236}">
                <a16:creationId xmlns:a16="http://schemas.microsoft.com/office/drawing/2014/main" id="{FFB13DD1-30D4-6999-E7B3-DD9C6A4E33A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4" y="450633"/>
            <a:ext cx="12192000" cy="626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E0D79D4-385F-2390-B490-C834176DC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이 땅위에 오신 하나님의 본체</a:t>
            </a:r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E93624A-807A-9D76-E902-B74FCE25E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8.</a:t>
            </a:r>
            <a:r>
              <a:rPr lang="ko-KR" altLang="en-US" sz="1467"/>
              <a:t>우리 고대하네 주님 오실 그날</a:t>
            </a:r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12A718C-9779-97D9-88E9-DD8E5FF12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67"/>
              <a:t>12.</a:t>
            </a:r>
            <a:r>
              <a:rPr lang="ko-KR" altLang="en-US" sz="1467"/>
              <a:t>우리 예수 이름 앞에 절하고</a:t>
            </a:r>
          </a:p>
        </p:txBody>
      </p:sp>
    </p:spTree>
    <p:extLst>
      <p:ext uri="{BB962C8B-B14F-4D97-AF65-F5344CB8AC3E}">
        <p14:creationId xmlns:p14="http://schemas.microsoft.com/office/powerpoint/2010/main" val="2899881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B0B9D188-B161-CC79-0F22-CD83C5CCC9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22" r="46594" b="1"/>
          <a:stretch/>
        </p:blipFill>
        <p:spPr>
          <a:xfrm>
            <a:off x="-25933" y="3332990"/>
            <a:ext cx="7101572" cy="405569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07875" name="Picture 42" descr="091-후렴 copy">
            <a:extLst>
              <a:ext uri="{FF2B5EF4-FFF2-40B4-BE49-F238E27FC236}">
                <a16:creationId xmlns:a16="http://schemas.microsoft.com/office/drawing/2014/main" id="{F1D1F4FC-4BDC-68EB-D5F6-CDB7E4A69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00"/>
          <a:stretch>
            <a:fillRect/>
          </a:stretch>
        </p:blipFill>
        <p:spPr bwMode="auto">
          <a:xfrm>
            <a:off x="336551" y="0"/>
            <a:ext cx="11518900" cy="595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745</Words>
  <Application>Microsoft Office PowerPoint</Application>
  <PresentationFormat>와이드스크린</PresentationFormat>
  <Paragraphs>118</Paragraphs>
  <Slides>87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87</vt:i4>
      </vt:variant>
    </vt:vector>
  </HeadingPairs>
  <TitlesOfParts>
    <vt:vector size="92" baseType="lpstr">
      <vt:lpstr>강원교육튼튼</vt:lpstr>
      <vt:lpstr>맑은 고딕</vt:lpstr>
      <vt:lpstr>휴먼매직체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MediaPC</dc:creator>
  <cp:lastModifiedBy>MediaPC</cp:lastModifiedBy>
  <cp:revision>6</cp:revision>
  <dcterms:created xsi:type="dcterms:W3CDTF">2025-11-29T23:12:25Z</dcterms:created>
  <dcterms:modified xsi:type="dcterms:W3CDTF">2025-11-29T23:23:32Z</dcterms:modified>
</cp:coreProperties>
</file>